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305" r:id="rId5"/>
    <p:sldId id="333" r:id="rId6"/>
    <p:sldId id="332" r:id="rId7"/>
    <p:sldId id="331" r:id="rId8"/>
    <p:sldId id="329" r:id="rId9"/>
    <p:sldId id="330" r:id="rId10"/>
    <p:sldId id="334" r:id="rId11"/>
    <p:sldId id="335" r:id="rId12"/>
    <p:sldId id="324" r:id="rId13"/>
    <p:sldId id="328" r:id="rId14"/>
    <p:sldId id="327" r:id="rId15"/>
    <p:sldId id="326" r:id="rId16"/>
    <p:sldId id="31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75560E-A572-4101-88FD-CC73B7CD750E}" v="185" dt="2024-03-07T06:04:18.222"/>
    <p1510:client id="{546EFDDC-1D16-47C4-BADA-7F1A30157251}" v="285" dt="2024-03-06T13:25:58.686"/>
    <p1510:client id="{D2D5DD40-83BA-4618-BBD9-2FBCF216EA25}" v="1426" dt="2024-03-06T14:00:34.032"/>
    <p1510:client id="{E9815271-52B8-4D13-B601-4654B51214BA}" v="487" dt="2024-03-07T06:49:05.8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eev Kumar" userId="S::sanjeev.k@digirockett.com::fa7975d2-4bdc-4155-acc3-0704a3391c8f" providerId="AD" clId="Web-{546EFDDC-1D16-47C4-BADA-7F1A30157251}"/>
    <pc:docChg chg="modSld">
      <pc:chgData name="Sanjeev Kumar" userId="S::sanjeev.k@digirockett.com::fa7975d2-4bdc-4155-acc3-0704a3391c8f" providerId="AD" clId="Web-{546EFDDC-1D16-47C4-BADA-7F1A30157251}" dt="2024-03-06T13:25:58.686" v="150"/>
      <pc:docMkLst>
        <pc:docMk/>
      </pc:docMkLst>
      <pc:sldChg chg="addSp delSp modSp">
        <pc:chgData name="Sanjeev Kumar" userId="S::sanjeev.k@digirockett.com::fa7975d2-4bdc-4155-acc3-0704a3391c8f" providerId="AD" clId="Web-{546EFDDC-1D16-47C4-BADA-7F1A30157251}" dt="2024-03-06T13:25:58.686" v="150"/>
        <pc:sldMkLst>
          <pc:docMk/>
          <pc:sldMk cId="1084574257" sldId="324"/>
        </pc:sldMkLst>
        <pc:picChg chg="add del mod">
          <ac:chgData name="Sanjeev Kumar" userId="S::sanjeev.k@digirockett.com::fa7975d2-4bdc-4155-acc3-0704a3391c8f" providerId="AD" clId="Web-{546EFDDC-1D16-47C4-BADA-7F1A30157251}" dt="2024-03-06T13:25:58.686" v="150"/>
          <ac:picMkLst>
            <pc:docMk/>
            <pc:sldMk cId="1084574257" sldId="324"/>
            <ac:picMk id="3" creationId="{78EAE6AB-5237-5320-5784-C3438A1DAAE8}"/>
          </ac:picMkLst>
        </pc:picChg>
      </pc:sldChg>
      <pc:sldChg chg="modSp">
        <pc:chgData name="Sanjeev Kumar" userId="S::sanjeev.k@digirockett.com::fa7975d2-4bdc-4155-acc3-0704a3391c8f" providerId="AD" clId="Web-{546EFDDC-1D16-47C4-BADA-7F1A30157251}" dt="2024-03-06T13:21:46.973" v="1" actId="1076"/>
        <pc:sldMkLst>
          <pc:docMk/>
          <pc:sldMk cId="1378157245" sldId="329"/>
        </pc:sldMkLst>
        <pc:picChg chg="mod">
          <ac:chgData name="Sanjeev Kumar" userId="S::sanjeev.k@digirockett.com::fa7975d2-4bdc-4155-acc3-0704a3391c8f" providerId="AD" clId="Web-{546EFDDC-1D16-47C4-BADA-7F1A30157251}" dt="2024-03-06T13:21:46.973" v="1" actId="1076"/>
          <ac:picMkLst>
            <pc:docMk/>
            <pc:sldMk cId="1378157245" sldId="329"/>
            <ac:picMk id="3" creationId="{63D14DC0-09FA-3790-5A54-FE4DFA8BD2DE}"/>
          </ac:picMkLst>
        </pc:picChg>
      </pc:sldChg>
      <pc:sldChg chg="addSp delSp modSp">
        <pc:chgData name="Sanjeev Kumar" userId="S::sanjeev.k@digirockett.com::fa7975d2-4bdc-4155-acc3-0704a3391c8f" providerId="AD" clId="Web-{546EFDDC-1D16-47C4-BADA-7F1A30157251}" dt="2024-03-06T13:24:40.136" v="147" actId="20577"/>
        <pc:sldMkLst>
          <pc:docMk/>
          <pc:sldMk cId="1273380815" sldId="330"/>
        </pc:sldMkLst>
        <pc:spChg chg="add del">
          <ac:chgData name="Sanjeev Kumar" userId="S::sanjeev.k@digirockett.com::fa7975d2-4bdc-4155-acc3-0704a3391c8f" providerId="AD" clId="Web-{546EFDDC-1D16-47C4-BADA-7F1A30157251}" dt="2024-03-06T13:21:53.927" v="3"/>
          <ac:spMkLst>
            <pc:docMk/>
            <pc:sldMk cId="1273380815" sldId="330"/>
            <ac:spMk id="2" creationId="{9421969A-94DB-C3B5-7E74-7F0124489095}"/>
          </ac:spMkLst>
        </pc:spChg>
        <pc:spChg chg="add mod">
          <ac:chgData name="Sanjeev Kumar" userId="S::sanjeev.k@digirockett.com::fa7975d2-4bdc-4155-acc3-0704a3391c8f" providerId="AD" clId="Web-{546EFDDC-1D16-47C4-BADA-7F1A30157251}" dt="2024-03-06T13:24:40.136" v="147" actId="20577"/>
          <ac:spMkLst>
            <pc:docMk/>
            <pc:sldMk cId="1273380815" sldId="330"/>
            <ac:spMk id="4" creationId="{5E9D9F98-A1AB-1034-79E9-446F596CC8CB}"/>
          </ac:spMkLst>
        </pc:spChg>
        <pc:spChg chg="add del mod">
          <ac:chgData name="Sanjeev Kumar" userId="S::sanjeev.k@digirockett.com::fa7975d2-4bdc-4155-acc3-0704a3391c8f" providerId="AD" clId="Web-{546EFDDC-1D16-47C4-BADA-7F1A30157251}" dt="2024-03-06T13:22:47.851" v="18"/>
          <ac:spMkLst>
            <pc:docMk/>
            <pc:sldMk cId="1273380815" sldId="330"/>
            <ac:spMk id="6" creationId="{EB82E529-F46A-AA5D-12D7-2636EDD63062}"/>
          </ac:spMkLst>
        </pc:spChg>
        <pc:spChg chg="add del mod">
          <ac:chgData name="Sanjeev Kumar" userId="S::sanjeev.k@digirockett.com::fa7975d2-4bdc-4155-acc3-0704a3391c8f" providerId="AD" clId="Web-{546EFDDC-1D16-47C4-BADA-7F1A30157251}" dt="2024-03-06T13:23:14.055" v="22"/>
          <ac:spMkLst>
            <pc:docMk/>
            <pc:sldMk cId="1273380815" sldId="330"/>
            <ac:spMk id="7" creationId="{34FD75D8-2B42-CF7E-778F-D1CC75D53D27}"/>
          </ac:spMkLst>
        </pc:spChg>
        <pc:picChg chg="mod">
          <ac:chgData name="Sanjeev Kumar" userId="S::sanjeev.k@digirockett.com::fa7975d2-4bdc-4155-acc3-0704a3391c8f" providerId="AD" clId="Web-{546EFDDC-1D16-47C4-BADA-7F1A30157251}" dt="2024-03-06T13:21:41.426" v="0" actId="1076"/>
          <ac:picMkLst>
            <pc:docMk/>
            <pc:sldMk cId="1273380815" sldId="330"/>
            <ac:picMk id="3" creationId="{4AF34E90-273A-AA2C-956E-AF084EC51A4F}"/>
          </ac:picMkLst>
        </pc:picChg>
      </pc:sldChg>
    </pc:docChg>
  </pc:docChgLst>
  <pc:docChgLst>
    <pc:chgData name="Sohan Kumar" userId="bd5b3b7c-fec5-4e46-b73d-6c629a69566a" providerId="ADAL" clId="{E9815271-52B8-4D13-B601-4654B51214BA}"/>
    <pc:docChg chg="undo custSel addSld delSld modSld sldOrd modMainMaster">
      <pc:chgData name="Sohan Kumar" userId="bd5b3b7c-fec5-4e46-b73d-6c629a69566a" providerId="ADAL" clId="{E9815271-52B8-4D13-B601-4654B51214BA}" dt="2024-03-07T06:49:05.878" v="539"/>
      <pc:docMkLst>
        <pc:docMk/>
      </pc:docMkLst>
      <pc:sldChg chg="del setBg">
        <pc:chgData name="Sohan Kumar" userId="bd5b3b7c-fec5-4e46-b73d-6c629a69566a" providerId="ADAL" clId="{E9815271-52B8-4D13-B601-4654B51214BA}" dt="2024-03-06T13:30:47.592" v="256" actId="2696"/>
        <pc:sldMkLst>
          <pc:docMk/>
          <pc:sldMk cId="1859527893" sldId="296"/>
        </pc:sldMkLst>
      </pc:sldChg>
      <pc:sldChg chg="addSp delSp modSp mod">
        <pc:chgData name="Sohan Kumar" userId="bd5b3b7c-fec5-4e46-b73d-6c629a69566a" providerId="ADAL" clId="{E9815271-52B8-4D13-B601-4654B51214BA}" dt="2024-03-06T13:33:31.916" v="301"/>
        <pc:sldMkLst>
          <pc:docMk/>
          <pc:sldMk cId="317718070" sldId="305"/>
        </pc:sldMkLst>
        <pc:spChg chg="mod">
          <ac:chgData name="Sohan Kumar" userId="bd5b3b7c-fec5-4e46-b73d-6c629a69566a" providerId="ADAL" clId="{E9815271-52B8-4D13-B601-4654B51214BA}" dt="2024-03-06T13:31:42.432" v="264" actId="1076"/>
          <ac:spMkLst>
            <pc:docMk/>
            <pc:sldMk cId="317718070" sldId="305"/>
            <ac:spMk id="2" creationId="{DD24180B-35BA-C28E-820F-59C84FBDD99A}"/>
          </ac:spMkLst>
        </pc:spChg>
        <pc:spChg chg="del mod">
          <ac:chgData name="Sohan Kumar" userId="bd5b3b7c-fec5-4e46-b73d-6c629a69566a" providerId="ADAL" clId="{E9815271-52B8-4D13-B601-4654B51214BA}" dt="2024-03-06T13:23:51.431" v="208" actId="478"/>
          <ac:spMkLst>
            <pc:docMk/>
            <pc:sldMk cId="317718070" sldId="305"/>
            <ac:spMk id="3" creationId="{626260E8-21BF-1371-4767-5E86248A7A7B}"/>
          </ac:spMkLst>
        </pc:spChg>
        <pc:spChg chg="add del">
          <ac:chgData name="Sohan Kumar" userId="bd5b3b7c-fec5-4e46-b73d-6c629a69566a" providerId="ADAL" clId="{E9815271-52B8-4D13-B601-4654B51214BA}" dt="2024-03-06T13:23:53.316" v="210" actId="22"/>
          <ac:spMkLst>
            <pc:docMk/>
            <pc:sldMk cId="317718070" sldId="305"/>
            <ac:spMk id="5" creationId="{AE48947D-89A3-7C9F-AAD6-5A1B18C37D2A}"/>
          </ac:spMkLst>
        </pc:spChg>
        <pc:spChg chg="add mod">
          <ac:chgData name="Sohan Kumar" userId="bd5b3b7c-fec5-4e46-b73d-6c629a69566a" providerId="ADAL" clId="{E9815271-52B8-4D13-B601-4654B51214BA}" dt="2024-03-06T13:33:08.342" v="299" actId="20577"/>
          <ac:spMkLst>
            <pc:docMk/>
            <pc:sldMk cId="317718070" sldId="305"/>
            <ac:spMk id="9" creationId="{FE338224-2209-DEBB-CB93-DA6CDD6E8458}"/>
          </ac:spMkLst>
        </pc:spChg>
        <pc:picChg chg="add mod">
          <ac:chgData name="Sohan Kumar" userId="bd5b3b7c-fec5-4e46-b73d-6c629a69566a" providerId="ADAL" clId="{E9815271-52B8-4D13-B601-4654B51214BA}" dt="2024-03-06T13:24:41.467" v="215" actId="1076"/>
          <ac:picMkLst>
            <pc:docMk/>
            <pc:sldMk cId="317718070" sldId="305"/>
            <ac:picMk id="7" creationId="{C1EBF04C-175C-703A-E617-B6FE366E0472}"/>
          </ac:picMkLst>
        </pc:picChg>
        <pc:picChg chg="add mod">
          <ac:chgData name="Sohan Kumar" userId="bd5b3b7c-fec5-4e46-b73d-6c629a69566a" providerId="ADAL" clId="{E9815271-52B8-4D13-B601-4654B51214BA}" dt="2024-03-06T13:33:27.035" v="300"/>
          <ac:picMkLst>
            <pc:docMk/>
            <pc:sldMk cId="317718070" sldId="305"/>
            <ac:picMk id="10" creationId="{E5C888C7-404A-FA8C-FC15-6CBD3F182D27}"/>
          </ac:picMkLst>
        </pc:picChg>
        <pc:picChg chg="add mod">
          <ac:chgData name="Sohan Kumar" userId="bd5b3b7c-fec5-4e46-b73d-6c629a69566a" providerId="ADAL" clId="{E9815271-52B8-4D13-B601-4654B51214BA}" dt="2024-03-06T13:33:31.916" v="301"/>
          <ac:picMkLst>
            <pc:docMk/>
            <pc:sldMk cId="317718070" sldId="305"/>
            <ac:picMk id="11" creationId="{8E0AC379-7A97-597B-FB59-1269335A9A25}"/>
          </ac:picMkLst>
        </pc:picChg>
      </pc:sldChg>
      <pc:sldChg chg="addSp delSp modSp mod setBg modClrScheme chgLayout">
        <pc:chgData name="Sohan Kumar" userId="bd5b3b7c-fec5-4e46-b73d-6c629a69566a" providerId="ADAL" clId="{E9815271-52B8-4D13-B601-4654B51214BA}" dt="2024-03-06T14:16:42.449" v="484" actId="1076"/>
        <pc:sldMkLst>
          <pc:docMk/>
          <pc:sldMk cId="2790251853" sldId="316"/>
        </pc:sldMkLst>
        <pc:spChg chg="mod ord">
          <ac:chgData name="Sohan Kumar" userId="bd5b3b7c-fec5-4e46-b73d-6c629a69566a" providerId="ADAL" clId="{E9815271-52B8-4D13-B601-4654B51214BA}" dt="2024-03-06T14:16:39.115" v="483" actId="1076"/>
          <ac:spMkLst>
            <pc:docMk/>
            <pc:sldMk cId="2790251853" sldId="316"/>
            <ac:spMk id="2" creationId="{5A5EB5DC-8C2B-5750-6E12-9A35C0FFBA00}"/>
          </ac:spMkLst>
        </pc:spChg>
        <pc:spChg chg="add mod">
          <ac:chgData name="Sohan Kumar" userId="bd5b3b7c-fec5-4e46-b73d-6c629a69566a" providerId="ADAL" clId="{E9815271-52B8-4D13-B601-4654B51214BA}" dt="2024-03-06T14:16:42.449" v="484" actId="1076"/>
          <ac:spMkLst>
            <pc:docMk/>
            <pc:sldMk cId="2790251853" sldId="316"/>
            <ac:spMk id="4" creationId="{967EC92F-6233-361E-DF14-AA147728A30F}"/>
          </ac:spMkLst>
        </pc:spChg>
        <pc:spChg chg="del mod">
          <ac:chgData name="Sohan Kumar" userId="bd5b3b7c-fec5-4e46-b73d-6c629a69566a" providerId="ADAL" clId="{E9815271-52B8-4D13-B601-4654B51214BA}" dt="2024-03-06T13:48:52.087" v="338" actId="478"/>
          <ac:spMkLst>
            <pc:docMk/>
            <pc:sldMk cId="2790251853" sldId="316"/>
            <ac:spMk id="5" creationId="{AAF5CF3F-E5EF-5769-3F83-24ADB4412BBF}"/>
          </ac:spMkLst>
        </pc:spChg>
        <pc:spChg chg="add del mod">
          <ac:chgData name="Sohan Kumar" userId="bd5b3b7c-fec5-4e46-b73d-6c629a69566a" providerId="ADAL" clId="{E9815271-52B8-4D13-B601-4654B51214BA}" dt="2024-03-06T13:52:28.043" v="381" actId="478"/>
          <ac:spMkLst>
            <pc:docMk/>
            <pc:sldMk cId="2790251853" sldId="316"/>
            <ac:spMk id="7" creationId="{FD17F1E5-4F47-0F43-A9A1-26A8A794EF6B}"/>
          </ac:spMkLst>
        </pc:spChg>
        <pc:picChg chg="add mod">
          <ac:chgData name="Sohan Kumar" userId="bd5b3b7c-fec5-4e46-b73d-6c629a69566a" providerId="ADAL" clId="{E9815271-52B8-4D13-B601-4654B51214BA}" dt="2024-03-06T13:51:40.595" v="360"/>
          <ac:picMkLst>
            <pc:docMk/>
            <pc:sldMk cId="2790251853" sldId="316"/>
            <ac:picMk id="6" creationId="{3A9DA170-8696-FB0F-265C-B1BBD09372CE}"/>
          </ac:picMkLst>
        </pc:picChg>
        <pc:picChg chg="add del mod">
          <ac:chgData name="Sohan Kumar" userId="bd5b3b7c-fec5-4e46-b73d-6c629a69566a" providerId="ADAL" clId="{E9815271-52B8-4D13-B601-4654B51214BA}" dt="2024-03-06T14:15:51.713" v="475" actId="478"/>
          <ac:picMkLst>
            <pc:docMk/>
            <pc:sldMk cId="2790251853" sldId="316"/>
            <ac:picMk id="9" creationId="{2EAB0BF5-0C9D-A3C0-72CB-2101FF71E9E5}"/>
          </ac:picMkLst>
        </pc:picChg>
      </pc:sldChg>
      <pc:sldChg chg="del">
        <pc:chgData name="Sohan Kumar" userId="bd5b3b7c-fec5-4e46-b73d-6c629a69566a" providerId="ADAL" clId="{E9815271-52B8-4D13-B601-4654B51214BA}" dt="2024-03-06T13:00:27.154" v="57" actId="2696"/>
        <pc:sldMkLst>
          <pc:docMk/>
          <pc:sldMk cId="2629028805" sldId="317"/>
        </pc:sldMkLst>
      </pc:sldChg>
      <pc:sldChg chg="addSp delSp modSp mod setBg modClrScheme chgLayout">
        <pc:chgData name="Sohan Kumar" userId="bd5b3b7c-fec5-4e46-b73d-6c629a69566a" providerId="ADAL" clId="{E9815271-52B8-4D13-B601-4654B51214BA}" dt="2024-03-06T14:02:02.015" v="417" actId="1076"/>
        <pc:sldMkLst>
          <pc:docMk/>
          <pc:sldMk cId="1084574257" sldId="324"/>
        </pc:sldMkLst>
        <pc:spChg chg="mod ord">
          <ac:chgData name="Sohan Kumar" userId="bd5b3b7c-fec5-4e46-b73d-6c629a69566a" providerId="ADAL" clId="{E9815271-52B8-4D13-B601-4654B51214BA}" dt="2024-03-06T12:57:52.692" v="7" actId="700"/>
          <ac:spMkLst>
            <pc:docMk/>
            <pc:sldMk cId="1084574257" sldId="324"/>
            <ac:spMk id="5" creationId="{23256D9B-D92B-5EE8-BF07-1DA13CB76189}"/>
          </ac:spMkLst>
        </pc:spChg>
        <pc:spChg chg="del">
          <ac:chgData name="Sohan Kumar" userId="bd5b3b7c-fec5-4e46-b73d-6c629a69566a" providerId="ADAL" clId="{E9815271-52B8-4D13-B601-4654B51214BA}" dt="2024-03-06T12:57:52.692" v="7" actId="700"/>
          <ac:spMkLst>
            <pc:docMk/>
            <pc:sldMk cId="1084574257" sldId="324"/>
            <ac:spMk id="8" creationId="{896865D5-4B7E-0603-E02E-D5CDDA18A610}"/>
          </ac:spMkLst>
        </pc:spChg>
        <pc:spChg chg="add mod">
          <ac:chgData name="Sohan Kumar" userId="bd5b3b7c-fec5-4e46-b73d-6c629a69566a" providerId="ADAL" clId="{E9815271-52B8-4D13-B601-4654B51214BA}" dt="2024-03-06T13:42:38.395" v="334" actId="1076"/>
          <ac:spMkLst>
            <pc:docMk/>
            <pc:sldMk cId="1084574257" sldId="324"/>
            <ac:spMk id="14" creationId="{CC68CEA2-8C0E-EE24-5ED5-86C9816F594A}"/>
          </ac:spMkLst>
        </pc:spChg>
        <pc:spChg chg="add mod">
          <ac:chgData name="Sohan Kumar" userId="bd5b3b7c-fec5-4e46-b73d-6c629a69566a" providerId="ADAL" clId="{E9815271-52B8-4D13-B601-4654B51214BA}" dt="2024-03-06T13:42:45.697" v="335" actId="20577"/>
          <ac:spMkLst>
            <pc:docMk/>
            <pc:sldMk cId="1084574257" sldId="324"/>
            <ac:spMk id="18" creationId="{4C16CAC1-5DE0-052F-312C-13A1BBC8DEC3}"/>
          </ac:spMkLst>
        </pc:spChg>
        <pc:picChg chg="mod">
          <ac:chgData name="Sohan Kumar" userId="bd5b3b7c-fec5-4e46-b73d-6c629a69566a" providerId="ADAL" clId="{E9815271-52B8-4D13-B601-4654B51214BA}" dt="2024-03-06T14:02:02.015" v="417" actId="1076"/>
          <ac:picMkLst>
            <pc:docMk/>
            <pc:sldMk cId="1084574257" sldId="324"/>
            <ac:picMk id="7" creationId="{E78D15B1-58DA-3B99-2FE8-C359CC26FD0A}"/>
          </ac:picMkLst>
        </pc:picChg>
        <pc:picChg chg="add mod">
          <ac:chgData name="Sohan Kumar" userId="bd5b3b7c-fec5-4e46-b73d-6c629a69566a" providerId="ADAL" clId="{E9815271-52B8-4D13-B601-4654B51214BA}" dt="2024-03-06T13:04:11.860" v="88"/>
          <ac:picMkLst>
            <pc:docMk/>
            <pc:sldMk cId="1084574257" sldId="324"/>
            <ac:picMk id="10" creationId="{FCE620CE-34AB-B0A9-E464-60007D33325E}"/>
          </ac:picMkLst>
        </pc:picChg>
        <pc:picChg chg="add del mod">
          <ac:chgData name="Sohan Kumar" userId="bd5b3b7c-fec5-4e46-b73d-6c629a69566a" providerId="ADAL" clId="{E9815271-52B8-4D13-B601-4654B51214BA}" dt="2024-03-06T13:05:08.625" v="92" actId="22"/>
          <ac:picMkLst>
            <pc:docMk/>
            <pc:sldMk cId="1084574257" sldId="324"/>
            <ac:picMk id="12" creationId="{79790745-DA47-6D5F-7A88-AAA4BB38FF63}"/>
          </ac:picMkLst>
        </pc:picChg>
        <pc:picChg chg="add mod">
          <ac:chgData name="Sohan Kumar" userId="bd5b3b7c-fec5-4e46-b73d-6c629a69566a" providerId="ADAL" clId="{E9815271-52B8-4D13-B601-4654B51214BA}" dt="2024-03-06T13:30:14.306" v="248" actId="1076"/>
          <ac:picMkLst>
            <pc:docMk/>
            <pc:sldMk cId="1084574257" sldId="324"/>
            <ac:picMk id="16" creationId="{B56EBC99-FB0A-BE50-3EE2-E1B4BA8E81CB}"/>
          </ac:picMkLst>
        </pc:picChg>
        <pc:picChg chg="add del mod">
          <ac:chgData name="Sohan Kumar" userId="bd5b3b7c-fec5-4e46-b73d-6c629a69566a" providerId="ADAL" clId="{E9815271-52B8-4D13-B601-4654B51214BA}" dt="2024-03-06T14:01:53.315" v="415" actId="478"/>
          <ac:picMkLst>
            <pc:docMk/>
            <pc:sldMk cId="1084574257" sldId="324"/>
            <ac:picMk id="20" creationId="{59BEF885-8006-3145-EEAB-B115952AE57A}"/>
          </ac:picMkLst>
        </pc:picChg>
      </pc:sldChg>
      <pc:sldChg chg="addSp delSp modSp mod modClrScheme chgLayout">
        <pc:chgData name="Sohan Kumar" userId="bd5b3b7c-fec5-4e46-b73d-6c629a69566a" providerId="ADAL" clId="{E9815271-52B8-4D13-B601-4654B51214BA}" dt="2024-03-06T13:50:10.001" v="355" actId="14100"/>
        <pc:sldMkLst>
          <pc:docMk/>
          <pc:sldMk cId="1262578305" sldId="325"/>
        </pc:sldMkLst>
        <pc:spChg chg="add mod">
          <ac:chgData name="Sohan Kumar" userId="bd5b3b7c-fec5-4e46-b73d-6c629a69566a" providerId="ADAL" clId="{E9815271-52B8-4D13-B601-4654B51214BA}" dt="2024-03-06T13:01:36.374" v="65" actId="1076"/>
          <ac:spMkLst>
            <pc:docMk/>
            <pc:sldMk cId="1262578305" sldId="325"/>
            <ac:spMk id="4" creationId="{AAF76D73-07FD-2DC1-31D7-9B5ED6E043BE}"/>
          </ac:spMkLst>
        </pc:spChg>
        <pc:spChg chg="mod ord">
          <ac:chgData name="Sohan Kumar" userId="bd5b3b7c-fec5-4e46-b73d-6c629a69566a" providerId="ADAL" clId="{E9815271-52B8-4D13-B601-4654B51214BA}" dt="2024-03-06T12:57:39.288" v="6" actId="700"/>
          <ac:spMkLst>
            <pc:docMk/>
            <pc:sldMk cId="1262578305" sldId="325"/>
            <ac:spMk id="5" creationId="{C57D76BB-DD08-E96D-41C9-EBC293310204}"/>
          </ac:spMkLst>
        </pc:spChg>
        <pc:spChg chg="del">
          <ac:chgData name="Sohan Kumar" userId="bd5b3b7c-fec5-4e46-b73d-6c629a69566a" providerId="ADAL" clId="{E9815271-52B8-4D13-B601-4654B51214BA}" dt="2024-03-06T12:57:39.288" v="6" actId="700"/>
          <ac:spMkLst>
            <pc:docMk/>
            <pc:sldMk cId="1262578305" sldId="325"/>
            <ac:spMk id="8" creationId="{1A6DF9A8-0759-47D4-8867-4368E503E3A7}"/>
          </ac:spMkLst>
        </pc:spChg>
        <pc:picChg chg="mod">
          <ac:chgData name="Sohan Kumar" userId="bd5b3b7c-fec5-4e46-b73d-6c629a69566a" providerId="ADAL" clId="{E9815271-52B8-4D13-B601-4654B51214BA}" dt="2024-03-06T12:58:30.522" v="16" actId="1076"/>
          <ac:picMkLst>
            <pc:docMk/>
            <pc:sldMk cId="1262578305" sldId="325"/>
            <ac:picMk id="2" creationId="{93099E1A-5761-3F29-9B09-5DA60E269998}"/>
          </ac:picMkLst>
        </pc:picChg>
        <pc:picChg chg="add mod">
          <ac:chgData name="Sohan Kumar" userId="bd5b3b7c-fec5-4e46-b73d-6c629a69566a" providerId="ADAL" clId="{E9815271-52B8-4D13-B601-4654B51214BA}" dt="2024-03-06T13:04:06.627" v="87"/>
          <ac:picMkLst>
            <pc:docMk/>
            <pc:sldMk cId="1262578305" sldId="325"/>
            <ac:picMk id="6" creationId="{4C1F1D08-F1A7-362F-9E16-8F9E9103CF67}"/>
          </ac:picMkLst>
        </pc:picChg>
        <pc:picChg chg="mod">
          <ac:chgData name="Sohan Kumar" userId="bd5b3b7c-fec5-4e46-b73d-6c629a69566a" providerId="ADAL" clId="{E9815271-52B8-4D13-B601-4654B51214BA}" dt="2024-03-06T13:50:10.001" v="355" actId="14100"/>
          <ac:picMkLst>
            <pc:docMk/>
            <pc:sldMk cId="1262578305" sldId="325"/>
            <ac:picMk id="9" creationId="{4D9EA8BF-BACA-CBA9-9CCE-38B7F6290534}"/>
          </ac:picMkLst>
        </pc:picChg>
        <pc:picChg chg="add del mod">
          <ac:chgData name="Sohan Kumar" userId="bd5b3b7c-fec5-4e46-b73d-6c629a69566a" providerId="ADAL" clId="{E9815271-52B8-4D13-B601-4654B51214BA}" dt="2024-03-06T13:28:05.310" v="234" actId="478"/>
          <ac:picMkLst>
            <pc:docMk/>
            <pc:sldMk cId="1262578305" sldId="325"/>
            <ac:picMk id="11" creationId="{8588332A-CD98-9C3A-CB3E-A2EB9AE55614}"/>
          </ac:picMkLst>
        </pc:picChg>
        <pc:picChg chg="add del mod">
          <ac:chgData name="Sohan Kumar" userId="bd5b3b7c-fec5-4e46-b73d-6c629a69566a" providerId="ADAL" clId="{E9815271-52B8-4D13-B601-4654B51214BA}" dt="2024-03-06T13:28:28.421" v="239" actId="478"/>
          <ac:picMkLst>
            <pc:docMk/>
            <pc:sldMk cId="1262578305" sldId="325"/>
            <ac:picMk id="13" creationId="{B8BB35C5-653D-0AB7-F0F1-13439879DD81}"/>
          </ac:picMkLst>
        </pc:picChg>
        <pc:picChg chg="add mod">
          <ac:chgData name="Sohan Kumar" userId="bd5b3b7c-fec5-4e46-b73d-6c629a69566a" providerId="ADAL" clId="{E9815271-52B8-4D13-B601-4654B51214BA}" dt="2024-03-06T13:30:19.167" v="249"/>
          <ac:picMkLst>
            <pc:docMk/>
            <pc:sldMk cId="1262578305" sldId="325"/>
            <ac:picMk id="14" creationId="{DE3B68B8-88A7-C2A0-33CC-79EFD85DE0E8}"/>
          </ac:picMkLst>
        </pc:picChg>
      </pc:sldChg>
      <pc:sldChg chg="addSp delSp modSp mod modClrScheme chgLayout">
        <pc:chgData name="Sohan Kumar" userId="bd5b3b7c-fec5-4e46-b73d-6c629a69566a" providerId="ADAL" clId="{E9815271-52B8-4D13-B601-4654B51214BA}" dt="2024-03-06T13:30:24.427" v="253"/>
        <pc:sldMkLst>
          <pc:docMk/>
          <pc:sldMk cId="1686699125" sldId="326"/>
        </pc:sldMkLst>
        <pc:spChg chg="mod ord">
          <ac:chgData name="Sohan Kumar" userId="bd5b3b7c-fec5-4e46-b73d-6c629a69566a" providerId="ADAL" clId="{E9815271-52B8-4D13-B601-4654B51214BA}" dt="2024-03-06T12:57:08.056" v="1" actId="700"/>
          <ac:spMkLst>
            <pc:docMk/>
            <pc:sldMk cId="1686699125" sldId="326"/>
            <ac:spMk id="5" creationId="{C4D187E9-A9D5-1B06-4B57-4CA2968F0F28}"/>
          </ac:spMkLst>
        </pc:spChg>
        <pc:spChg chg="del">
          <ac:chgData name="Sohan Kumar" userId="bd5b3b7c-fec5-4e46-b73d-6c629a69566a" providerId="ADAL" clId="{E9815271-52B8-4D13-B601-4654B51214BA}" dt="2024-03-06T12:57:08.056" v="1" actId="700"/>
          <ac:spMkLst>
            <pc:docMk/>
            <pc:sldMk cId="1686699125" sldId="326"/>
            <ac:spMk id="8" creationId="{0762D482-0FAD-C114-37A4-9F5F10B2CFDA}"/>
          </ac:spMkLst>
        </pc:spChg>
        <pc:spChg chg="add mod">
          <ac:chgData name="Sohan Kumar" userId="bd5b3b7c-fec5-4e46-b73d-6c629a69566a" providerId="ADAL" clId="{E9815271-52B8-4D13-B601-4654B51214BA}" dt="2024-03-06T13:02:29.404" v="73" actId="1076"/>
          <ac:spMkLst>
            <pc:docMk/>
            <pc:sldMk cId="1686699125" sldId="326"/>
            <ac:spMk id="9" creationId="{855510F2-9F23-FCE2-8120-E034EA6D5E4F}"/>
          </ac:spMkLst>
        </pc:spChg>
        <pc:spChg chg="add mod">
          <ac:chgData name="Sohan Kumar" userId="bd5b3b7c-fec5-4e46-b73d-6c629a69566a" providerId="ADAL" clId="{E9815271-52B8-4D13-B601-4654B51214BA}" dt="2024-03-06T13:03:19.722" v="78" actId="1076"/>
          <ac:spMkLst>
            <pc:docMk/>
            <pc:sldMk cId="1686699125" sldId="326"/>
            <ac:spMk id="11" creationId="{581E5874-209D-34F4-E2A9-603BA3AA97E7}"/>
          </ac:spMkLst>
        </pc:spChg>
        <pc:picChg chg="mod">
          <ac:chgData name="Sohan Kumar" userId="bd5b3b7c-fec5-4e46-b73d-6c629a69566a" providerId="ADAL" clId="{E9815271-52B8-4D13-B601-4654B51214BA}" dt="2024-03-06T12:59:48.268" v="43" actId="1076"/>
          <ac:picMkLst>
            <pc:docMk/>
            <pc:sldMk cId="1686699125" sldId="326"/>
            <ac:picMk id="6" creationId="{C51F7032-C2AE-D35D-D642-3D618E22E22D}"/>
          </ac:picMkLst>
        </pc:picChg>
        <pc:picChg chg="add mod">
          <ac:chgData name="Sohan Kumar" userId="bd5b3b7c-fec5-4e46-b73d-6c629a69566a" providerId="ADAL" clId="{E9815271-52B8-4D13-B601-4654B51214BA}" dt="2024-03-06T13:04:01.716" v="83"/>
          <ac:picMkLst>
            <pc:docMk/>
            <pc:sldMk cId="1686699125" sldId="326"/>
            <ac:picMk id="12" creationId="{016AB2A7-A6BF-D15A-5F0C-54E5706AF3F6}"/>
          </ac:picMkLst>
        </pc:picChg>
        <pc:picChg chg="add mod">
          <ac:chgData name="Sohan Kumar" userId="bd5b3b7c-fec5-4e46-b73d-6c629a69566a" providerId="ADAL" clId="{E9815271-52B8-4D13-B601-4654B51214BA}" dt="2024-03-06T13:30:24.427" v="253"/>
          <ac:picMkLst>
            <pc:docMk/>
            <pc:sldMk cId="1686699125" sldId="326"/>
            <ac:picMk id="13" creationId="{B4D4A2ED-C1FF-206C-25A5-5C64F5B1CA44}"/>
          </ac:picMkLst>
        </pc:picChg>
      </pc:sldChg>
      <pc:sldChg chg="addSp delSp modSp mod ord modClrScheme chgLayout">
        <pc:chgData name="Sohan Kumar" userId="bd5b3b7c-fec5-4e46-b73d-6c629a69566a" providerId="ADAL" clId="{E9815271-52B8-4D13-B601-4654B51214BA}" dt="2024-03-06T13:30:22.010" v="251"/>
        <pc:sldMkLst>
          <pc:docMk/>
          <pc:sldMk cId="1272644649" sldId="327"/>
        </pc:sldMkLst>
        <pc:spChg chg="mod ord">
          <ac:chgData name="Sohan Kumar" userId="bd5b3b7c-fec5-4e46-b73d-6c629a69566a" providerId="ADAL" clId="{E9815271-52B8-4D13-B601-4654B51214BA}" dt="2024-03-06T12:57:30.096" v="4" actId="700"/>
          <ac:spMkLst>
            <pc:docMk/>
            <pc:sldMk cId="1272644649" sldId="327"/>
            <ac:spMk id="5" creationId="{533160AF-A2C3-D320-DF5D-2F9F59D905E9}"/>
          </ac:spMkLst>
        </pc:spChg>
        <pc:spChg chg="del">
          <ac:chgData name="Sohan Kumar" userId="bd5b3b7c-fec5-4e46-b73d-6c629a69566a" providerId="ADAL" clId="{E9815271-52B8-4D13-B601-4654B51214BA}" dt="2024-03-06T12:57:30.096" v="4" actId="700"/>
          <ac:spMkLst>
            <pc:docMk/>
            <pc:sldMk cId="1272644649" sldId="327"/>
            <ac:spMk id="8" creationId="{17110B1E-3BCA-364F-4F83-1A22351E0C28}"/>
          </ac:spMkLst>
        </pc:spChg>
        <pc:spChg chg="add mod">
          <ac:chgData name="Sohan Kumar" userId="bd5b3b7c-fec5-4e46-b73d-6c629a69566a" providerId="ADAL" clId="{E9815271-52B8-4D13-B601-4654B51214BA}" dt="2024-03-06T13:16:09.628" v="167" actId="207"/>
          <ac:spMkLst>
            <pc:docMk/>
            <pc:sldMk cId="1272644649" sldId="327"/>
            <ac:spMk id="9" creationId="{9436C209-0BEF-290D-6A41-4FC5FF5B6D45}"/>
          </ac:spMkLst>
        </pc:spChg>
        <pc:picChg chg="mod">
          <ac:chgData name="Sohan Kumar" userId="bd5b3b7c-fec5-4e46-b73d-6c629a69566a" providerId="ADAL" clId="{E9815271-52B8-4D13-B601-4654B51214BA}" dt="2024-03-06T12:59:35.562" v="38" actId="1076"/>
          <ac:picMkLst>
            <pc:docMk/>
            <pc:sldMk cId="1272644649" sldId="327"/>
            <ac:picMk id="3" creationId="{84243B47-FFF0-65D5-B551-CC207EEC6132}"/>
          </ac:picMkLst>
        </pc:picChg>
        <pc:picChg chg="del mod">
          <ac:chgData name="Sohan Kumar" userId="bd5b3b7c-fec5-4e46-b73d-6c629a69566a" providerId="ADAL" clId="{E9815271-52B8-4D13-B601-4654B51214BA}" dt="2024-03-06T12:59:14.126" v="29" actId="21"/>
          <ac:picMkLst>
            <pc:docMk/>
            <pc:sldMk cId="1272644649" sldId="327"/>
            <ac:picMk id="4" creationId="{41366EA7-5CB5-A5B9-7266-75E40CCCB5B0}"/>
          </ac:picMkLst>
        </pc:picChg>
        <pc:picChg chg="add mod">
          <ac:chgData name="Sohan Kumar" userId="bd5b3b7c-fec5-4e46-b73d-6c629a69566a" providerId="ADAL" clId="{E9815271-52B8-4D13-B601-4654B51214BA}" dt="2024-03-06T13:04:03.869" v="85"/>
          <ac:picMkLst>
            <pc:docMk/>
            <pc:sldMk cId="1272644649" sldId="327"/>
            <ac:picMk id="6" creationId="{61CDC49D-8660-4819-9BDC-1569FBDBA842}"/>
          </ac:picMkLst>
        </pc:picChg>
        <pc:picChg chg="add mod">
          <ac:chgData name="Sohan Kumar" userId="bd5b3b7c-fec5-4e46-b73d-6c629a69566a" providerId="ADAL" clId="{E9815271-52B8-4D13-B601-4654B51214BA}" dt="2024-03-06T13:30:22.010" v="251"/>
          <ac:picMkLst>
            <pc:docMk/>
            <pc:sldMk cId="1272644649" sldId="327"/>
            <ac:picMk id="10" creationId="{5F6F4B95-F224-2E27-0DCA-95891B6A0FE9}"/>
          </ac:picMkLst>
        </pc:picChg>
      </pc:sldChg>
      <pc:sldChg chg="addSp delSp modSp mod modClrScheme chgLayout">
        <pc:chgData name="Sohan Kumar" userId="bd5b3b7c-fec5-4e46-b73d-6c629a69566a" providerId="ADAL" clId="{E9815271-52B8-4D13-B601-4654B51214BA}" dt="2024-03-06T13:43:21.266" v="336" actId="113"/>
        <pc:sldMkLst>
          <pc:docMk/>
          <pc:sldMk cId="3743065001" sldId="328"/>
        </pc:sldMkLst>
        <pc:spChg chg="mod">
          <ac:chgData name="Sohan Kumar" userId="bd5b3b7c-fec5-4e46-b73d-6c629a69566a" providerId="ADAL" clId="{E9815271-52B8-4D13-B601-4654B51214BA}" dt="2024-03-06T13:43:21.266" v="336" actId="113"/>
          <ac:spMkLst>
            <pc:docMk/>
            <pc:sldMk cId="3743065001" sldId="328"/>
            <ac:spMk id="2" creationId="{B0992A05-F42D-53E0-4ED2-0D5F16572426}"/>
          </ac:spMkLst>
        </pc:spChg>
        <pc:spChg chg="mod ord">
          <ac:chgData name="Sohan Kumar" userId="bd5b3b7c-fec5-4e46-b73d-6c629a69566a" providerId="ADAL" clId="{E9815271-52B8-4D13-B601-4654B51214BA}" dt="2024-03-06T12:57:34.361" v="5" actId="700"/>
          <ac:spMkLst>
            <pc:docMk/>
            <pc:sldMk cId="3743065001" sldId="328"/>
            <ac:spMk id="5" creationId="{240B0010-F774-8A12-3E0D-F35EA49E571B}"/>
          </ac:spMkLst>
        </pc:spChg>
        <pc:spChg chg="add mod">
          <ac:chgData name="Sohan Kumar" userId="bd5b3b7c-fec5-4e46-b73d-6c629a69566a" providerId="ADAL" clId="{E9815271-52B8-4D13-B601-4654B51214BA}" dt="2024-03-06T13:07:04.829" v="124" actId="113"/>
          <ac:spMkLst>
            <pc:docMk/>
            <pc:sldMk cId="3743065001" sldId="328"/>
            <ac:spMk id="6" creationId="{7A34A934-E88A-A495-F7A7-D508B042EEC5}"/>
          </ac:spMkLst>
        </pc:spChg>
        <pc:spChg chg="del">
          <ac:chgData name="Sohan Kumar" userId="bd5b3b7c-fec5-4e46-b73d-6c629a69566a" providerId="ADAL" clId="{E9815271-52B8-4D13-B601-4654B51214BA}" dt="2024-03-06T12:57:34.361" v="5" actId="700"/>
          <ac:spMkLst>
            <pc:docMk/>
            <pc:sldMk cId="3743065001" sldId="328"/>
            <ac:spMk id="8" creationId="{8ECA7E4E-C51A-CEA4-6567-3007D57567E2}"/>
          </ac:spMkLst>
        </pc:spChg>
        <pc:picChg chg="mod">
          <ac:chgData name="Sohan Kumar" userId="bd5b3b7c-fec5-4e46-b73d-6c629a69566a" providerId="ADAL" clId="{E9815271-52B8-4D13-B601-4654B51214BA}" dt="2024-03-06T12:58:43.768" v="20" actId="1076"/>
          <ac:picMkLst>
            <pc:docMk/>
            <pc:sldMk cId="3743065001" sldId="328"/>
            <ac:picMk id="3" creationId="{00CF1871-50EF-AA5A-3015-23ED1CF81CFF}"/>
          </ac:picMkLst>
        </pc:picChg>
        <pc:picChg chg="add mod">
          <ac:chgData name="Sohan Kumar" userId="bd5b3b7c-fec5-4e46-b73d-6c629a69566a" providerId="ADAL" clId="{E9815271-52B8-4D13-B601-4654B51214BA}" dt="2024-03-06T13:04:05.013" v="86"/>
          <ac:picMkLst>
            <pc:docMk/>
            <pc:sldMk cId="3743065001" sldId="328"/>
            <ac:picMk id="4" creationId="{47D03005-08EA-928A-FA0C-F4437EF2BE21}"/>
          </ac:picMkLst>
        </pc:picChg>
        <pc:picChg chg="add mod">
          <ac:chgData name="Sohan Kumar" userId="bd5b3b7c-fec5-4e46-b73d-6c629a69566a" providerId="ADAL" clId="{E9815271-52B8-4D13-B601-4654B51214BA}" dt="2024-03-06T13:30:21.011" v="250"/>
          <ac:picMkLst>
            <pc:docMk/>
            <pc:sldMk cId="3743065001" sldId="328"/>
            <ac:picMk id="7" creationId="{ADE5B468-62EE-3B0C-111F-4962FF1DAFF8}"/>
          </ac:picMkLst>
        </pc:picChg>
      </pc:sldChg>
      <pc:sldChg chg="addSp delSp modSp mod setBg modClrScheme chgLayout">
        <pc:chgData name="Sohan Kumar" userId="bd5b3b7c-fec5-4e46-b73d-6c629a69566a" providerId="ADAL" clId="{E9815271-52B8-4D13-B601-4654B51214BA}" dt="2024-03-06T13:55:44.745" v="384" actId="207"/>
        <pc:sldMkLst>
          <pc:docMk/>
          <pc:sldMk cId="1378157245" sldId="329"/>
        </pc:sldMkLst>
        <pc:spChg chg="mod">
          <ac:chgData name="Sohan Kumar" userId="bd5b3b7c-fec5-4e46-b73d-6c629a69566a" providerId="ADAL" clId="{E9815271-52B8-4D13-B601-4654B51214BA}" dt="2024-03-06T13:55:44.745" v="384" actId="207"/>
          <ac:spMkLst>
            <pc:docMk/>
            <pc:sldMk cId="1378157245" sldId="329"/>
            <ac:spMk id="2" creationId="{1452ECF7-08C1-187D-55DD-32DEDFDE2CE7}"/>
          </ac:spMkLst>
        </pc:spChg>
        <pc:spChg chg="mod ord">
          <ac:chgData name="Sohan Kumar" userId="bd5b3b7c-fec5-4e46-b73d-6c629a69566a" providerId="ADAL" clId="{E9815271-52B8-4D13-B601-4654B51214BA}" dt="2024-03-06T12:57:01.817" v="0" actId="700"/>
          <ac:spMkLst>
            <pc:docMk/>
            <pc:sldMk cId="1378157245" sldId="329"/>
            <ac:spMk id="5" creationId="{146F764F-CF08-19FA-B24B-44FCFC35E78E}"/>
          </ac:spMkLst>
        </pc:spChg>
        <pc:spChg chg="del mod ord">
          <ac:chgData name="Sohan Kumar" userId="bd5b3b7c-fec5-4e46-b73d-6c629a69566a" providerId="ADAL" clId="{E9815271-52B8-4D13-B601-4654B51214BA}" dt="2024-03-06T12:59:55.544" v="46" actId="478"/>
          <ac:spMkLst>
            <pc:docMk/>
            <pc:sldMk cId="1378157245" sldId="329"/>
            <ac:spMk id="8" creationId="{C38D9062-569F-3D9A-0821-47C403E1F4F5}"/>
          </ac:spMkLst>
        </pc:spChg>
        <pc:spChg chg="add mod">
          <ac:chgData name="Sohan Kumar" userId="bd5b3b7c-fec5-4e46-b73d-6c629a69566a" providerId="ADAL" clId="{E9815271-52B8-4D13-B601-4654B51214BA}" dt="2024-03-06T13:14:39.929" v="163" actId="1076"/>
          <ac:spMkLst>
            <pc:docMk/>
            <pc:sldMk cId="1378157245" sldId="329"/>
            <ac:spMk id="9" creationId="{B115B175-824B-4D33-AB70-130762564B65}"/>
          </ac:spMkLst>
        </pc:spChg>
        <pc:picChg chg="mod">
          <ac:chgData name="Sohan Kumar" userId="bd5b3b7c-fec5-4e46-b73d-6c629a69566a" providerId="ADAL" clId="{E9815271-52B8-4D13-B601-4654B51214BA}" dt="2024-03-06T13:00:00.899" v="49" actId="1076"/>
          <ac:picMkLst>
            <pc:docMk/>
            <pc:sldMk cId="1378157245" sldId="329"/>
            <ac:picMk id="3" creationId="{63D14DC0-09FA-3790-5A54-FE4DFA8BD2DE}"/>
          </ac:picMkLst>
        </pc:picChg>
        <pc:picChg chg="add mod">
          <ac:chgData name="Sohan Kumar" userId="bd5b3b7c-fec5-4e46-b73d-6c629a69566a" providerId="ADAL" clId="{E9815271-52B8-4D13-B601-4654B51214BA}" dt="2024-03-06T13:04:00.189" v="82"/>
          <ac:picMkLst>
            <pc:docMk/>
            <pc:sldMk cId="1378157245" sldId="329"/>
            <ac:picMk id="4" creationId="{0FAD8451-C33A-F002-4929-245AFD7003AA}"/>
          </ac:picMkLst>
        </pc:picChg>
        <pc:picChg chg="add mod">
          <ac:chgData name="Sohan Kumar" userId="bd5b3b7c-fec5-4e46-b73d-6c629a69566a" providerId="ADAL" clId="{E9815271-52B8-4D13-B601-4654B51214BA}" dt="2024-03-06T13:30:25.755" v="254"/>
          <ac:picMkLst>
            <pc:docMk/>
            <pc:sldMk cId="1378157245" sldId="329"/>
            <ac:picMk id="10" creationId="{D0F3AEF6-D9D6-E71E-A64A-1B6715635C9C}"/>
          </ac:picMkLst>
        </pc:picChg>
      </pc:sldChg>
      <pc:sldChg chg="addSp delSp modSp mod modClrScheme chgLayout">
        <pc:chgData name="Sohan Kumar" userId="bd5b3b7c-fec5-4e46-b73d-6c629a69566a" providerId="ADAL" clId="{E9815271-52B8-4D13-B601-4654B51214BA}" dt="2024-03-06T13:48:45.782" v="337" actId="1076"/>
        <pc:sldMkLst>
          <pc:docMk/>
          <pc:sldMk cId="1273380815" sldId="330"/>
        </pc:sldMkLst>
        <pc:spChg chg="mod ord">
          <ac:chgData name="Sohan Kumar" userId="bd5b3b7c-fec5-4e46-b73d-6c629a69566a" providerId="ADAL" clId="{E9815271-52B8-4D13-B601-4654B51214BA}" dt="2024-03-06T12:57:57.601" v="8" actId="700"/>
          <ac:spMkLst>
            <pc:docMk/>
            <pc:sldMk cId="1273380815" sldId="330"/>
            <ac:spMk id="5" creationId="{9961730E-2D65-95C2-4DB2-8A33BCE59290}"/>
          </ac:spMkLst>
        </pc:spChg>
        <pc:spChg chg="del">
          <ac:chgData name="Sohan Kumar" userId="bd5b3b7c-fec5-4e46-b73d-6c629a69566a" providerId="ADAL" clId="{E9815271-52B8-4D13-B601-4654B51214BA}" dt="2024-03-06T12:57:57.601" v="8" actId="700"/>
          <ac:spMkLst>
            <pc:docMk/>
            <pc:sldMk cId="1273380815" sldId="330"/>
            <ac:spMk id="8" creationId="{431FF993-CCDC-686E-41CE-BE2F4DDF6D93}"/>
          </ac:spMkLst>
        </pc:spChg>
        <pc:spChg chg="add mod">
          <ac:chgData name="Sohan Kumar" userId="bd5b3b7c-fec5-4e46-b73d-6c629a69566a" providerId="ADAL" clId="{E9815271-52B8-4D13-B601-4654B51214BA}" dt="2024-03-06T13:14:22.515" v="158" actId="20577"/>
          <ac:spMkLst>
            <pc:docMk/>
            <pc:sldMk cId="1273380815" sldId="330"/>
            <ac:spMk id="9" creationId="{450B7E38-9647-988E-AE11-D82FE9E1DF0D}"/>
          </ac:spMkLst>
        </pc:spChg>
        <pc:picChg chg="mod">
          <ac:chgData name="Sohan Kumar" userId="bd5b3b7c-fec5-4e46-b73d-6c629a69566a" providerId="ADAL" clId="{E9815271-52B8-4D13-B601-4654B51214BA}" dt="2024-03-06T13:48:45.782" v="337" actId="1076"/>
          <ac:picMkLst>
            <pc:docMk/>
            <pc:sldMk cId="1273380815" sldId="330"/>
            <ac:picMk id="3" creationId="{4AF34E90-273A-AA2C-956E-AF084EC51A4F}"/>
          </ac:picMkLst>
        </pc:picChg>
        <pc:picChg chg="add del">
          <ac:chgData name="Sohan Kumar" userId="bd5b3b7c-fec5-4e46-b73d-6c629a69566a" providerId="ADAL" clId="{E9815271-52B8-4D13-B601-4654B51214BA}" dt="2024-03-06T13:07:35.801" v="128" actId="22"/>
          <ac:picMkLst>
            <pc:docMk/>
            <pc:sldMk cId="1273380815" sldId="330"/>
            <ac:picMk id="7" creationId="{487CA1DA-DFC8-A619-457C-C2050B7D7077}"/>
          </ac:picMkLst>
        </pc:picChg>
        <pc:picChg chg="add mod">
          <ac:chgData name="Sohan Kumar" userId="bd5b3b7c-fec5-4e46-b73d-6c629a69566a" providerId="ADAL" clId="{E9815271-52B8-4D13-B601-4654B51214BA}" dt="2024-03-06T13:30:26.955" v="255"/>
          <ac:picMkLst>
            <pc:docMk/>
            <pc:sldMk cId="1273380815" sldId="330"/>
            <ac:picMk id="10" creationId="{1B73259C-9FC7-FE4C-122C-B1D1746EBBCC}"/>
          </ac:picMkLst>
        </pc:picChg>
        <pc:picChg chg="add mod">
          <ac:chgData name="Sohan Kumar" userId="bd5b3b7c-fec5-4e46-b73d-6c629a69566a" providerId="ADAL" clId="{E9815271-52B8-4D13-B601-4654B51214BA}" dt="2024-03-06T13:03:56.246" v="81" actId="1076"/>
          <ac:picMkLst>
            <pc:docMk/>
            <pc:sldMk cId="1273380815" sldId="330"/>
            <ac:picMk id="1026" creationId="{B58D10D2-3888-A7E5-B93C-3A5D4BEE3D07}"/>
          </ac:picMkLst>
        </pc:picChg>
      </pc:sldChg>
      <pc:sldChg chg="addSp delSp modSp add mod">
        <pc:chgData name="Sohan Kumar" userId="bd5b3b7c-fec5-4e46-b73d-6c629a69566a" providerId="ADAL" clId="{E9815271-52B8-4D13-B601-4654B51214BA}" dt="2024-03-06T13:30:23.035" v="252"/>
        <pc:sldMkLst>
          <pc:docMk/>
          <pc:sldMk cId="514204200" sldId="331"/>
        </pc:sldMkLst>
        <pc:spChg chg="add mod">
          <ac:chgData name="Sohan Kumar" userId="bd5b3b7c-fec5-4e46-b73d-6c629a69566a" providerId="ADAL" clId="{E9815271-52B8-4D13-B601-4654B51214BA}" dt="2024-03-06T13:16:23.258" v="170" actId="1076"/>
          <ac:spMkLst>
            <pc:docMk/>
            <pc:sldMk cId="514204200" sldId="331"/>
            <ac:spMk id="7" creationId="{B216B3CB-1C3D-00C3-96D8-CBD90228ED6F}"/>
          </ac:spMkLst>
        </pc:spChg>
        <pc:spChg chg="add mod">
          <ac:chgData name="Sohan Kumar" userId="bd5b3b7c-fec5-4e46-b73d-6c629a69566a" providerId="ADAL" clId="{E9815271-52B8-4D13-B601-4654B51214BA}" dt="2024-03-06T13:21:05.579" v="207" actId="1076"/>
          <ac:spMkLst>
            <pc:docMk/>
            <pc:sldMk cId="514204200" sldId="331"/>
            <ac:spMk id="9" creationId="{25FC6AA6-2601-9A2F-3894-665CBAC9AAE1}"/>
          </ac:spMkLst>
        </pc:spChg>
        <pc:picChg chg="add mod">
          <ac:chgData name="Sohan Kumar" userId="bd5b3b7c-fec5-4e46-b73d-6c629a69566a" providerId="ADAL" clId="{E9815271-52B8-4D13-B601-4654B51214BA}" dt="2024-03-06T13:04:02.774" v="84"/>
          <ac:picMkLst>
            <pc:docMk/>
            <pc:sldMk cId="514204200" sldId="331"/>
            <ac:picMk id="2" creationId="{F07D6F06-C7F9-2C50-7263-FF194967E5A0}"/>
          </ac:picMkLst>
        </pc:picChg>
        <pc:picChg chg="del">
          <ac:chgData name="Sohan Kumar" userId="bd5b3b7c-fec5-4e46-b73d-6c629a69566a" providerId="ADAL" clId="{E9815271-52B8-4D13-B601-4654B51214BA}" dt="2024-03-06T12:59:11.369" v="28" actId="478"/>
          <ac:picMkLst>
            <pc:docMk/>
            <pc:sldMk cId="514204200" sldId="331"/>
            <ac:picMk id="3" creationId="{65A3DF97-6BDD-82E3-4DC5-5165C9BF1560}"/>
          </ac:picMkLst>
        </pc:picChg>
        <pc:picChg chg="add mod">
          <ac:chgData name="Sohan Kumar" userId="bd5b3b7c-fec5-4e46-b73d-6c629a69566a" providerId="ADAL" clId="{E9815271-52B8-4D13-B601-4654B51214BA}" dt="2024-03-06T13:19:05.494" v="171" actId="1076"/>
          <ac:picMkLst>
            <pc:docMk/>
            <pc:sldMk cId="514204200" sldId="331"/>
            <ac:picMk id="4" creationId="{41366EA7-5CB5-A5B9-7266-75E40CCCB5B0}"/>
          </ac:picMkLst>
        </pc:picChg>
        <pc:picChg chg="add mod">
          <ac:chgData name="Sohan Kumar" userId="bd5b3b7c-fec5-4e46-b73d-6c629a69566a" providerId="ADAL" clId="{E9815271-52B8-4D13-B601-4654B51214BA}" dt="2024-03-06T13:30:23.035" v="252"/>
          <ac:picMkLst>
            <pc:docMk/>
            <pc:sldMk cId="514204200" sldId="331"/>
            <ac:picMk id="10" creationId="{56E8B83F-E497-8837-5618-40CF80192CB6}"/>
          </ac:picMkLst>
        </pc:picChg>
      </pc:sldChg>
      <pc:sldChg chg="addSp delSp modSp add mod ord">
        <pc:chgData name="Sohan Kumar" userId="bd5b3b7c-fec5-4e46-b73d-6c629a69566a" providerId="ADAL" clId="{E9815271-52B8-4D13-B601-4654B51214BA}" dt="2024-03-06T14:08:34.083" v="471" actId="20577"/>
        <pc:sldMkLst>
          <pc:docMk/>
          <pc:sldMk cId="200732954" sldId="332"/>
        </pc:sldMkLst>
        <pc:spChg chg="add del mod">
          <ac:chgData name="Sohan Kumar" userId="bd5b3b7c-fec5-4e46-b73d-6c629a69566a" providerId="ADAL" clId="{E9815271-52B8-4D13-B601-4654B51214BA}" dt="2024-03-06T14:02:23.049" v="422"/>
          <ac:spMkLst>
            <pc:docMk/>
            <pc:sldMk cId="200732954" sldId="332"/>
            <ac:spMk id="4" creationId="{93C42649-D7C4-B665-987B-6FFD1D73A5A4}"/>
          </ac:spMkLst>
        </pc:spChg>
        <pc:spChg chg="add mod">
          <ac:chgData name="Sohan Kumar" userId="bd5b3b7c-fec5-4e46-b73d-6c629a69566a" providerId="ADAL" clId="{E9815271-52B8-4D13-B601-4654B51214BA}" dt="2024-03-06T14:02:53.852" v="428" actId="1076"/>
          <ac:spMkLst>
            <pc:docMk/>
            <pc:sldMk cId="200732954" sldId="332"/>
            <ac:spMk id="6" creationId="{C1243820-CFF2-9318-B000-BA37D0E83C8B}"/>
          </ac:spMkLst>
        </pc:spChg>
        <pc:spChg chg="add mod">
          <ac:chgData name="Sohan Kumar" userId="bd5b3b7c-fec5-4e46-b73d-6c629a69566a" providerId="ADAL" clId="{E9815271-52B8-4D13-B601-4654B51214BA}" dt="2024-03-06T14:02:37.677" v="426"/>
          <ac:spMkLst>
            <pc:docMk/>
            <pc:sldMk cId="200732954" sldId="332"/>
            <ac:spMk id="8" creationId="{35BDF864-FC55-4426-BEBC-EC02C855050F}"/>
          </ac:spMkLst>
        </pc:spChg>
        <pc:spChg chg="add mod">
          <ac:chgData name="Sohan Kumar" userId="bd5b3b7c-fec5-4e46-b73d-6c629a69566a" providerId="ADAL" clId="{E9815271-52B8-4D13-B601-4654B51214BA}" dt="2024-03-06T14:02:37.677" v="426"/>
          <ac:spMkLst>
            <pc:docMk/>
            <pc:sldMk cId="200732954" sldId="332"/>
            <ac:spMk id="9" creationId="{D7E34F52-EC96-66C0-D854-85ADC0D811A8}"/>
          </ac:spMkLst>
        </pc:spChg>
        <pc:spChg chg="add mod">
          <ac:chgData name="Sohan Kumar" userId="bd5b3b7c-fec5-4e46-b73d-6c629a69566a" providerId="ADAL" clId="{E9815271-52B8-4D13-B601-4654B51214BA}" dt="2024-03-06T14:02:37.677" v="426"/>
          <ac:spMkLst>
            <pc:docMk/>
            <pc:sldMk cId="200732954" sldId="332"/>
            <ac:spMk id="11" creationId="{5AAFBB2C-6EA9-7ADD-9BA9-595A67EFE7DD}"/>
          </ac:spMkLst>
        </pc:spChg>
        <pc:spChg chg="add mod">
          <ac:chgData name="Sohan Kumar" userId="bd5b3b7c-fec5-4e46-b73d-6c629a69566a" providerId="ADAL" clId="{E9815271-52B8-4D13-B601-4654B51214BA}" dt="2024-03-06T14:08:34.083" v="471" actId="20577"/>
          <ac:spMkLst>
            <pc:docMk/>
            <pc:sldMk cId="200732954" sldId="332"/>
            <ac:spMk id="12" creationId="{BC7A5726-22FC-0964-7756-27BCC28067E7}"/>
          </ac:spMkLst>
        </pc:spChg>
        <pc:spChg chg="del mod">
          <ac:chgData name="Sohan Kumar" userId="bd5b3b7c-fec5-4e46-b73d-6c629a69566a" providerId="ADAL" clId="{E9815271-52B8-4D13-B601-4654B51214BA}" dt="2024-03-06T13:59:40.705" v="397"/>
          <ac:spMkLst>
            <pc:docMk/>
            <pc:sldMk cId="200732954" sldId="332"/>
            <ac:spMk id="14" creationId="{99615336-97F5-26D1-3706-7744D219C322}"/>
          </ac:spMkLst>
        </pc:spChg>
        <pc:spChg chg="del mod">
          <ac:chgData name="Sohan Kumar" userId="bd5b3b7c-fec5-4e46-b73d-6c629a69566a" providerId="ADAL" clId="{E9815271-52B8-4D13-B601-4654B51214BA}" dt="2024-03-06T13:59:40.704" v="395"/>
          <ac:spMkLst>
            <pc:docMk/>
            <pc:sldMk cId="200732954" sldId="332"/>
            <ac:spMk id="18" creationId="{6C6B41F2-B233-3EA3-202E-62FDC76BD624}"/>
          </ac:spMkLst>
        </pc:spChg>
        <pc:picChg chg="add del mod">
          <ac:chgData name="Sohan Kumar" userId="bd5b3b7c-fec5-4e46-b73d-6c629a69566a" providerId="ADAL" clId="{E9815271-52B8-4D13-B601-4654B51214BA}" dt="2024-03-06T14:00:13.971" v="405" actId="478"/>
          <ac:picMkLst>
            <pc:docMk/>
            <pc:sldMk cId="200732954" sldId="332"/>
            <ac:picMk id="3" creationId="{3A4CB5C0-4050-8E77-F2E0-6E7332617E78}"/>
          </ac:picMkLst>
        </pc:picChg>
        <pc:picChg chg="del">
          <ac:chgData name="Sohan Kumar" userId="bd5b3b7c-fec5-4e46-b73d-6c629a69566a" providerId="ADAL" clId="{E9815271-52B8-4D13-B601-4654B51214BA}" dt="2024-03-06T13:59:31.891" v="387" actId="478"/>
          <ac:picMkLst>
            <pc:docMk/>
            <pc:sldMk cId="200732954" sldId="332"/>
            <ac:picMk id="7" creationId="{982A1886-C6CE-671F-E243-1CABC0DB0C51}"/>
          </ac:picMkLst>
        </pc:picChg>
        <pc:picChg chg="add del mod">
          <ac:chgData name="Sohan Kumar" userId="bd5b3b7c-fec5-4e46-b73d-6c629a69566a" providerId="ADAL" clId="{E9815271-52B8-4D13-B601-4654B51214BA}" dt="2024-03-06T14:02:28.173" v="425" actId="478"/>
          <ac:picMkLst>
            <pc:docMk/>
            <pc:sldMk cId="200732954" sldId="332"/>
            <ac:picMk id="2050" creationId="{5BDC5614-AF2D-CC70-E4BF-A17659804A74}"/>
          </ac:picMkLst>
        </pc:picChg>
        <pc:picChg chg="add del mod">
          <ac:chgData name="Sohan Kumar" userId="bd5b3b7c-fec5-4e46-b73d-6c629a69566a" providerId="ADAL" clId="{E9815271-52B8-4D13-B601-4654B51214BA}" dt="2024-03-06T14:02:28.173" v="425" actId="478"/>
          <ac:picMkLst>
            <pc:docMk/>
            <pc:sldMk cId="200732954" sldId="332"/>
            <ac:picMk id="2051" creationId="{27FB0F46-2F4C-DB61-A76A-91C7C666B66E}"/>
          </ac:picMkLst>
        </pc:picChg>
      </pc:sldChg>
      <pc:sldChg chg="addSp delSp modSp add mod ord">
        <pc:chgData name="Sohan Kumar" userId="bd5b3b7c-fec5-4e46-b73d-6c629a69566a" providerId="ADAL" clId="{E9815271-52B8-4D13-B601-4654B51214BA}" dt="2024-03-06T14:06:22.567" v="458" actId="113"/>
        <pc:sldMkLst>
          <pc:docMk/>
          <pc:sldMk cId="1208979740" sldId="333"/>
        </pc:sldMkLst>
        <pc:spChg chg="add mod">
          <ac:chgData name="Sohan Kumar" userId="bd5b3b7c-fec5-4e46-b73d-6c629a69566a" providerId="ADAL" clId="{E9815271-52B8-4D13-B601-4654B51214BA}" dt="2024-03-06T14:04:12.511" v="445" actId="255"/>
          <ac:spMkLst>
            <pc:docMk/>
            <pc:sldMk cId="1208979740" sldId="333"/>
            <ac:spMk id="3" creationId="{FFBB999F-5829-68B7-4F42-3EB3DD391F32}"/>
          </ac:spMkLst>
        </pc:spChg>
        <pc:spChg chg="del">
          <ac:chgData name="Sohan Kumar" userId="bd5b3b7c-fec5-4e46-b73d-6c629a69566a" providerId="ADAL" clId="{E9815271-52B8-4D13-B601-4654B51214BA}" dt="2024-03-06T14:03:52.844" v="439" actId="478"/>
          <ac:spMkLst>
            <pc:docMk/>
            <pc:sldMk cId="1208979740" sldId="333"/>
            <ac:spMk id="6" creationId="{4FE07D92-0613-1917-149F-3CF4FFCDAEFB}"/>
          </ac:spMkLst>
        </pc:spChg>
        <pc:spChg chg="del mod">
          <ac:chgData name="Sohan Kumar" userId="bd5b3b7c-fec5-4e46-b73d-6c629a69566a" providerId="ADAL" clId="{E9815271-52B8-4D13-B601-4654B51214BA}" dt="2024-03-06T14:03:52.186" v="438" actId="478"/>
          <ac:spMkLst>
            <pc:docMk/>
            <pc:sldMk cId="1208979740" sldId="333"/>
            <ac:spMk id="8" creationId="{B4F232CB-E2C8-AB2C-1C3A-F68D0419D1F2}"/>
          </ac:spMkLst>
        </pc:spChg>
        <pc:spChg chg="del">
          <ac:chgData name="Sohan Kumar" userId="bd5b3b7c-fec5-4e46-b73d-6c629a69566a" providerId="ADAL" clId="{E9815271-52B8-4D13-B601-4654B51214BA}" dt="2024-03-06T14:03:50.995" v="433" actId="478"/>
          <ac:spMkLst>
            <pc:docMk/>
            <pc:sldMk cId="1208979740" sldId="333"/>
            <ac:spMk id="9" creationId="{73B59F78-01F0-EADA-00A8-55EAD8C8444B}"/>
          </ac:spMkLst>
        </pc:spChg>
        <pc:spChg chg="del mod">
          <ac:chgData name="Sohan Kumar" userId="bd5b3b7c-fec5-4e46-b73d-6c629a69566a" providerId="ADAL" clId="{E9815271-52B8-4D13-B601-4654B51214BA}" dt="2024-03-06T14:03:50.995" v="435"/>
          <ac:spMkLst>
            <pc:docMk/>
            <pc:sldMk cId="1208979740" sldId="333"/>
            <ac:spMk id="11" creationId="{F8390995-E6DF-FFF1-2DE9-E98220DC2E78}"/>
          </ac:spMkLst>
        </pc:spChg>
        <pc:spChg chg="del">
          <ac:chgData name="Sohan Kumar" userId="bd5b3b7c-fec5-4e46-b73d-6c629a69566a" providerId="ADAL" clId="{E9815271-52B8-4D13-B601-4654B51214BA}" dt="2024-03-06T14:03:51.539" v="436" actId="478"/>
          <ac:spMkLst>
            <pc:docMk/>
            <pc:sldMk cId="1208979740" sldId="333"/>
            <ac:spMk id="12" creationId="{8DFF2E4A-D990-82A1-87AB-01EAE5B56848}"/>
          </ac:spMkLst>
        </pc:spChg>
        <pc:spChg chg="add mod">
          <ac:chgData name="Sohan Kumar" userId="bd5b3b7c-fec5-4e46-b73d-6c629a69566a" providerId="ADAL" clId="{E9815271-52B8-4D13-B601-4654B51214BA}" dt="2024-03-06T14:06:22.567" v="458" actId="113"/>
          <ac:spMkLst>
            <pc:docMk/>
            <pc:sldMk cId="1208979740" sldId="333"/>
            <ac:spMk id="13" creationId="{FCA57811-0CE9-E1F9-7FC8-746A8BFCA282}"/>
          </ac:spMkLst>
        </pc:spChg>
        <pc:cxnChg chg="add mod">
          <ac:chgData name="Sohan Kumar" userId="bd5b3b7c-fec5-4e46-b73d-6c629a69566a" providerId="ADAL" clId="{E9815271-52B8-4D13-B601-4654B51214BA}" dt="2024-03-06T14:04:27.135" v="447" actId="1076"/>
          <ac:cxnSpMkLst>
            <pc:docMk/>
            <pc:sldMk cId="1208979740" sldId="333"/>
            <ac:cxnSpMk id="4" creationId="{50F9CD2B-6D47-8AFC-05EC-9106EF409F49}"/>
          </ac:cxnSpMkLst>
        </pc:cxnChg>
      </pc:sldChg>
      <pc:sldChg chg="addSp delSp modSp add mod ord">
        <pc:chgData name="Sohan Kumar" userId="bd5b3b7c-fec5-4e46-b73d-6c629a69566a" providerId="ADAL" clId="{E9815271-52B8-4D13-B601-4654B51214BA}" dt="2024-03-07T06:48:59.781" v="537"/>
        <pc:sldMkLst>
          <pc:docMk/>
          <pc:sldMk cId="1139658393" sldId="334"/>
        </pc:sldMkLst>
        <pc:spChg chg="del mod">
          <ac:chgData name="Sohan Kumar" userId="bd5b3b7c-fec5-4e46-b73d-6c629a69566a" providerId="ADAL" clId="{E9815271-52B8-4D13-B601-4654B51214BA}" dt="2024-03-07T06:41:29.430" v="491"/>
          <ac:spMkLst>
            <pc:docMk/>
            <pc:sldMk cId="1139658393" sldId="334"/>
            <ac:spMk id="2" creationId="{2E95EA2A-E46B-8C19-2B69-1E177032B3C1}"/>
          </ac:spMkLst>
        </pc:spChg>
        <pc:spChg chg="add del mod">
          <ac:chgData name="Sohan Kumar" userId="bd5b3b7c-fec5-4e46-b73d-6c629a69566a" providerId="ADAL" clId="{E9815271-52B8-4D13-B601-4654B51214BA}" dt="2024-03-07T06:42:10.199" v="499"/>
          <ac:spMkLst>
            <pc:docMk/>
            <pc:sldMk cId="1139658393" sldId="334"/>
            <ac:spMk id="8" creationId="{FEE491EA-E218-EEED-230E-C2451F009B11}"/>
          </ac:spMkLst>
        </pc:spChg>
        <pc:spChg chg="del">
          <ac:chgData name="Sohan Kumar" userId="bd5b3b7c-fec5-4e46-b73d-6c629a69566a" providerId="ADAL" clId="{E9815271-52B8-4D13-B601-4654B51214BA}" dt="2024-03-07T06:41:35.175" v="492" actId="478"/>
          <ac:spMkLst>
            <pc:docMk/>
            <pc:sldMk cId="1139658393" sldId="334"/>
            <ac:spMk id="9" creationId="{9436C209-0BEF-290D-6A41-4FC5FF5B6D45}"/>
          </ac:spMkLst>
        </pc:spChg>
        <pc:spChg chg="add del mod">
          <ac:chgData name="Sohan Kumar" userId="bd5b3b7c-fec5-4e46-b73d-6c629a69566a" providerId="ADAL" clId="{E9815271-52B8-4D13-B601-4654B51214BA}" dt="2024-03-07T06:42:52.661" v="503"/>
          <ac:spMkLst>
            <pc:docMk/>
            <pc:sldMk cId="1139658393" sldId="334"/>
            <ac:spMk id="11" creationId="{8B65FCE5-8774-739D-1AE1-14194C074228}"/>
          </ac:spMkLst>
        </pc:spChg>
        <pc:spChg chg="add mod">
          <ac:chgData name="Sohan Kumar" userId="bd5b3b7c-fec5-4e46-b73d-6c629a69566a" providerId="ADAL" clId="{E9815271-52B8-4D13-B601-4654B51214BA}" dt="2024-03-07T06:44:54.776" v="529" actId="14100"/>
          <ac:spMkLst>
            <pc:docMk/>
            <pc:sldMk cId="1139658393" sldId="334"/>
            <ac:spMk id="12" creationId="{2A314634-4295-E74C-7E2A-FD99E5180AC3}"/>
          </ac:spMkLst>
        </pc:spChg>
        <pc:picChg chg="del">
          <ac:chgData name="Sohan Kumar" userId="bd5b3b7c-fec5-4e46-b73d-6c629a69566a" providerId="ADAL" clId="{E9815271-52B8-4D13-B601-4654B51214BA}" dt="2024-03-07T06:41:21.629" v="486" actId="478"/>
          <ac:picMkLst>
            <pc:docMk/>
            <pc:sldMk cId="1139658393" sldId="334"/>
            <ac:picMk id="3" creationId="{84243B47-FFF0-65D5-B551-CC207EEC6132}"/>
          </ac:picMkLst>
        </pc:picChg>
        <pc:picChg chg="add mod">
          <ac:chgData name="Sohan Kumar" userId="bd5b3b7c-fec5-4e46-b73d-6c629a69566a" providerId="ADAL" clId="{E9815271-52B8-4D13-B601-4654B51214BA}" dt="2024-03-07T06:42:25.225" v="500" actId="1076"/>
          <ac:picMkLst>
            <pc:docMk/>
            <pc:sldMk cId="1139658393" sldId="334"/>
            <ac:picMk id="7" creationId="{AAA95893-2557-B90C-E912-8221FA3FAEF8}"/>
          </ac:picMkLst>
        </pc:picChg>
      </pc:sldChg>
      <pc:sldChg chg="addSp delSp modSp add mod ord">
        <pc:chgData name="Sohan Kumar" userId="bd5b3b7c-fec5-4e46-b73d-6c629a69566a" providerId="ADAL" clId="{E9815271-52B8-4D13-B601-4654B51214BA}" dt="2024-03-07T06:49:05.878" v="539"/>
        <pc:sldMkLst>
          <pc:docMk/>
          <pc:sldMk cId="1797068414" sldId="335"/>
        </pc:sldMkLst>
        <pc:spChg chg="add mod">
          <ac:chgData name="Sohan Kumar" userId="bd5b3b7c-fec5-4e46-b73d-6c629a69566a" providerId="ADAL" clId="{E9815271-52B8-4D13-B601-4654B51214BA}" dt="2024-03-07T06:46:12.948" v="535" actId="1076"/>
          <ac:spMkLst>
            <pc:docMk/>
            <pc:sldMk cId="1797068414" sldId="335"/>
            <ac:spMk id="8" creationId="{0D85F8D7-AA69-F2E9-F05D-D6A3E0612DE8}"/>
          </ac:spMkLst>
        </pc:spChg>
        <pc:picChg chg="add mod">
          <ac:chgData name="Sohan Kumar" userId="bd5b3b7c-fec5-4e46-b73d-6c629a69566a" providerId="ADAL" clId="{E9815271-52B8-4D13-B601-4654B51214BA}" dt="2024-03-07T06:43:02.649" v="507" actId="1440"/>
          <ac:picMkLst>
            <pc:docMk/>
            <pc:sldMk cId="1797068414" sldId="335"/>
            <ac:picMk id="3" creationId="{31747DA6-3F09-5E8E-88E7-05F2413E60B7}"/>
          </ac:picMkLst>
        </pc:picChg>
        <pc:picChg chg="del">
          <ac:chgData name="Sohan Kumar" userId="bd5b3b7c-fec5-4e46-b73d-6c629a69566a" providerId="ADAL" clId="{E9815271-52B8-4D13-B601-4654B51214BA}" dt="2024-03-07T06:42:59.183" v="505" actId="478"/>
          <ac:picMkLst>
            <pc:docMk/>
            <pc:sldMk cId="1797068414" sldId="335"/>
            <ac:picMk id="7" creationId="{AAA95893-2557-B90C-E912-8221FA3FAEF8}"/>
          </ac:picMkLst>
        </pc:picChg>
      </pc:sldChg>
      <pc:sldMasterChg chg="setBg modSldLayout">
        <pc:chgData name="Sohan Kumar" userId="bd5b3b7c-fec5-4e46-b73d-6c629a69566a" providerId="ADAL" clId="{E9815271-52B8-4D13-B601-4654B51214BA}" dt="2024-03-06T13:29:50.163" v="241"/>
        <pc:sldMasterMkLst>
          <pc:docMk/>
          <pc:sldMasterMk cId="1788353970" sldId="2147483648"/>
        </pc:sldMasterMkLst>
        <pc:sldLayoutChg chg="setBg">
          <pc:chgData name="Sohan Kumar" userId="bd5b3b7c-fec5-4e46-b73d-6c629a69566a" providerId="ADAL" clId="{E9815271-52B8-4D13-B601-4654B51214BA}" dt="2024-03-06T13:29:50.163" v="241"/>
          <pc:sldLayoutMkLst>
            <pc:docMk/>
            <pc:sldMasterMk cId="1788353970" sldId="2147483648"/>
            <pc:sldLayoutMk cId="2916498579" sldId="2147483649"/>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2782271272" sldId="2147483650"/>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2802635032" sldId="2147483651"/>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3010694361" sldId="2147483652"/>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4062460032" sldId="2147483653"/>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1476947594" sldId="2147483654"/>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2875107226" sldId="2147483655"/>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799200540" sldId="2147483656"/>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435165984" sldId="2147483657"/>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1120268569" sldId="2147483659"/>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2519687159" sldId="2147483660"/>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362232398" sldId="2147483661"/>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3791044778" sldId="2147483662"/>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2925109492" sldId="2147483663"/>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3169908301" sldId="2147483664"/>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3178703259" sldId="2147483665"/>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2918034995" sldId="2147483666"/>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3482466982" sldId="2147483667"/>
          </pc:sldLayoutMkLst>
        </pc:sldLayoutChg>
        <pc:sldLayoutChg chg="setBg">
          <pc:chgData name="Sohan Kumar" userId="bd5b3b7c-fec5-4e46-b73d-6c629a69566a" providerId="ADAL" clId="{E9815271-52B8-4D13-B601-4654B51214BA}" dt="2024-03-06T13:29:50.163" v="241"/>
          <pc:sldLayoutMkLst>
            <pc:docMk/>
            <pc:sldMasterMk cId="1788353970" sldId="2147483648"/>
            <pc:sldLayoutMk cId="953980513" sldId="2147483668"/>
          </pc:sldLayoutMkLst>
        </pc:sldLayoutChg>
      </pc:sldMasterChg>
    </pc:docChg>
  </pc:docChgLst>
  <pc:docChgLst>
    <pc:chgData name="Sanjeev Kumar" userId="S::sanjeev.k@digirockett.com::fa7975d2-4bdc-4155-acc3-0704a3391c8f" providerId="AD" clId="Web-{D2D5DD40-83BA-4618-BBD9-2FBCF216EA25}"/>
    <pc:docChg chg="delSld modSld sldOrd">
      <pc:chgData name="Sanjeev Kumar" userId="S::sanjeev.k@digirockett.com::fa7975d2-4bdc-4155-acc3-0704a3391c8f" providerId="AD" clId="Web-{D2D5DD40-83BA-4618-BBD9-2FBCF216EA25}" dt="2024-03-06T14:00:34.032" v="748" actId="1076"/>
      <pc:docMkLst>
        <pc:docMk/>
      </pc:docMkLst>
      <pc:sldChg chg="modSp mod setBg">
        <pc:chgData name="Sanjeev Kumar" userId="S::sanjeev.k@digirockett.com::fa7975d2-4bdc-4155-acc3-0704a3391c8f" providerId="AD" clId="Web-{D2D5DD40-83BA-4618-BBD9-2FBCF216EA25}" dt="2024-03-06T13:57:01.155" v="715" actId="1076"/>
        <pc:sldMkLst>
          <pc:docMk/>
          <pc:sldMk cId="2790251853" sldId="316"/>
        </pc:sldMkLst>
        <pc:spChg chg="mod">
          <ac:chgData name="Sanjeev Kumar" userId="S::sanjeev.k@digirockett.com::fa7975d2-4bdc-4155-acc3-0704a3391c8f" providerId="AD" clId="Web-{D2D5DD40-83BA-4618-BBD9-2FBCF216EA25}" dt="2024-03-06T13:57:01.155" v="715" actId="1076"/>
          <ac:spMkLst>
            <pc:docMk/>
            <pc:sldMk cId="2790251853" sldId="316"/>
            <ac:spMk id="2" creationId="{5A5EB5DC-8C2B-5750-6E12-9A35C0FFBA00}"/>
          </ac:spMkLst>
        </pc:spChg>
        <pc:spChg chg="mod">
          <ac:chgData name="Sanjeev Kumar" userId="S::sanjeev.k@digirockett.com::fa7975d2-4bdc-4155-acc3-0704a3391c8f" providerId="AD" clId="Web-{D2D5DD40-83BA-4618-BBD9-2FBCF216EA25}" dt="2024-03-06T13:56:47.951" v="711" actId="1076"/>
          <ac:spMkLst>
            <pc:docMk/>
            <pc:sldMk cId="2790251853" sldId="316"/>
            <ac:spMk id="4" creationId="{967EC92F-6233-361E-DF14-AA147728A30F}"/>
          </ac:spMkLst>
        </pc:spChg>
        <pc:picChg chg="mod">
          <ac:chgData name="Sanjeev Kumar" userId="S::sanjeev.k@digirockett.com::fa7975d2-4bdc-4155-acc3-0704a3391c8f" providerId="AD" clId="Web-{D2D5DD40-83BA-4618-BBD9-2FBCF216EA25}" dt="2024-03-06T13:56:54.045" v="714" actId="1076"/>
          <ac:picMkLst>
            <pc:docMk/>
            <pc:sldMk cId="2790251853" sldId="316"/>
            <ac:picMk id="6" creationId="{3A9DA170-8696-FB0F-265C-B1BBD09372CE}"/>
          </ac:picMkLst>
        </pc:picChg>
      </pc:sldChg>
      <pc:sldChg chg="modSp ord">
        <pc:chgData name="Sanjeev Kumar" userId="S::sanjeev.k@digirockett.com::fa7975d2-4bdc-4155-acc3-0704a3391c8f" providerId="AD" clId="Web-{D2D5DD40-83BA-4618-BBD9-2FBCF216EA25}" dt="2024-03-06T14:00:34.032" v="748" actId="1076"/>
        <pc:sldMkLst>
          <pc:docMk/>
          <pc:sldMk cId="1084574257" sldId="324"/>
        </pc:sldMkLst>
        <pc:spChg chg="mod">
          <ac:chgData name="Sanjeev Kumar" userId="S::sanjeev.k@digirockett.com::fa7975d2-4bdc-4155-acc3-0704a3391c8f" providerId="AD" clId="Web-{D2D5DD40-83BA-4618-BBD9-2FBCF216EA25}" dt="2024-03-06T14:00:34.032" v="748" actId="1076"/>
          <ac:spMkLst>
            <pc:docMk/>
            <pc:sldMk cId="1084574257" sldId="324"/>
            <ac:spMk id="14" creationId="{CC68CEA2-8C0E-EE24-5ED5-86C9816F594A}"/>
          </ac:spMkLst>
        </pc:spChg>
        <pc:picChg chg="mod">
          <ac:chgData name="Sanjeev Kumar" userId="S::sanjeev.k@digirockett.com::fa7975d2-4bdc-4155-acc3-0704a3391c8f" providerId="AD" clId="Web-{D2D5DD40-83BA-4618-BBD9-2FBCF216EA25}" dt="2024-03-06T14:00:27.954" v="746" actId="1076"/>
          <ac:picMkLst>
            <pc:docMk/>
            <pc:sldMk cId="1084574257" sldId="324"/>
            <ac:picMk id="7" creationId="{E78D15B1-58DA-3B99-2FE8-C359CC26FD0A}"/>
          </ac:picMkLst>
        </pc:picChg>
      </pc:sldChg>
      <pc:sldChg chg="del">
        <pc:chgData name="Sanjeev Kumar" userId="S::sanjeev.k@digirockett.com::fa7975d2-4bdc-4155-acc3-0704a3391c8f" providerId="AD" clId="Web-{D2D5DD40-83BA-4618-BBD9-2FBCF216EA25}" dt="2024-03-06T13:58:05.702" v="727"/>
        <pc:sldMkLst>
          <pc:docMk/>
          <pc:sldMk cId="1262578305" sldId="325"/>
        </pc:sldMkLst>
      </pc:sldChg>
      <pc:sldChg chg="addSp delSp modSp ord">
        <pc:chgData name="Sanjeev Kumar" userId="S::sanjeev.k@digirockett.com::fa7975d2-4bdc-4155-acc3-0704a3391c8f" providerId="AD" clId="Web-{D2D5DD40-83BA-4618-BBD9-2FBCF216EA25}" dt="2024-03-06T13:58:39.921" v="739"/>
        <pc:sldMkLst>
          <pc:docMk/>
          <pc:sldMk cId="1686699125" sldId="326"/>
        </pc:sldMkLst>
        <pc:spChg chg="add del mod">
          <ac:chgData name="Sanjeev Kumar" userId="S::sanjeev.k@digirockett.com::fa7975d2-4bdc-4155-acc3-0704a3391c8f" providerId="AD" clId="Web-{D2D5DD40-83BA-4618-BBD9-2FBCF216EA25}" dt="2024-03-06T13:49:23.978" v="421"/>
          <ac:spMkLst>
            <pc:docMk/>
            <pc:sldMk cId="1686699125" sldId="326"/>
            <ac:spMk id="2" creationId="{002FDBB0-3F5C-42BF-8F01-FD55AA6D05B9}"/>
          </ac:spMkLst>
        </pc:spChg>
        <pc:spChg chg="mod">
          <ac:chgData name="Sanjeev Kumar" userId="S::sanjeev.k@digirockett.com::fa7975d2-4bdc-4155-acc3-0704a3391c8f" providerId="AD" clId="Web-{D2D5DD40-83BA-4618-BBD9-2FBCF216EA25}" dt="2024-03-06T13:53:21.246" v="593" actId="1076"/>
          <ac:spMkLst>
            <pc:docMk/>
            <pc:sldMk cId="1686699125" sldId="326"/>
            <ac:spMk id="9" creationId="{855510F2-9F23-FCE2-8120-E034EA6D5E4F}"/>
          </ac:spMkLst>
        </pc:spChg>
        <pc:picChg chg="mod">
          <ac:chgData name="Sanjeev Kumar" userId="S::sanjeev.k@digirockett.com::fa7975d2-4bdc-4155-acc3-0704a3391c8f" providerId="AD" clId="Web-{D2D5DD40-83BA-4618-BBD9-2FBCF216EA25}" dt="2024-03-06T13:51:07.901" v="533" actId="1076"/>
          <ac:picMkLst>
            <pc:docMk/>
            <pc:sldMk cId="1686699125" sldId="326"/>
            <ac:picMk id="6" creationId="{C51F7032-C2AE-D35D-D642-3D618E22E22D}"/>
          </ac:picMkLst>
        </pc:picChg>
      </pc:sldChg>
      <pc:sldChg chg="addSp modSp ord">
        <pc:chgData name="Sanjeev Kumar" userId="S::sanjeev.k@digirockett.com::fa7975d2-4bdc-4155-acc3-0704a3391c8f" providerId="AD" clId="Web-{D2D5DD40-83BA-4618-BBD9-2FBCF216EA25}" dt="2024-03-06T13:58:38.218" v="738"/>
        <pc:sldMkLst>
          <pc:docMk/>
          <pc:sldMk cId="1272644649" sldId="327"/>
        </pc:sldMkLst>
        <pc:spChg chg="add mod">
          <ac:chgData name="Sanjeev Kumar" userId="S::sanjeev.k@digirockett.com::fa7975d2-4bdc-4155-acc3-0704a3391c8f" providerId="AD" clId="Web-{D2D5DD40-83BA-4618-BBD9-2FBCF216EA25}" dt="2024-03-06T13:44:37.585" v="247" actId="20577"/>
          <ac:spMkLst>
            <pc:docMk/>
            <pc:sldMk cId="1272644649" sldId="327"/>
            <ac:spMk id="2" creationId="{2E95EA2A-E46B-8C19-2B69-1E177032B3C1}"/>
          </ac:spMkLst>
        </pc:spChg>
        <pc:picChg chg="mod">
          <ac:chgData name="Sanjeev Kumar" userId="S::sanjeev.k@digirockett.com::fa7975d2-4bdc-4155-acc3-0704a3391c8f" providerId="AD" clId="Web-{D2D5DD40-83BA-4618-BBD9-2FBCF216EA25}" dt="2024-03-06T13:42:43.193" v="132" actId="1076"/>
          <ac:picMkLst>
            <pc:docMk/>
            <pc:sldMk cId="1272644649" sldId="327"/>
            <ac:picMk id="3" creationId="{84243B47-FFF0-65D5-B551-CC207EEC6132}"/>
          </ac:picMkLst>
        </pc:picChg>
      </pc:sldChg>
      <pc:sldChg chg="addSp modSp ord">
        <pc:chgData name="Sanjeev Kumar" userId="S::sanjeev.k@digirockett.com::fa7975d2-4bdc-4155-acc3-0704a3391c8f" providerId="AD" clId="Web-{D2D5DD40-83BA-4618-BBD9-2FBCF216EA25}" dt="2024-03-06T13:58:37.203" v="737"/>
        <pc:sldMkLst>
          <pc:docMk/>
          <pc:sldMk cId="3743065001" sldId="328"/>
        </pc:sldMkLst>
        <pc:spChg chg="add mod">
          <ac:chgData name="Sanjeev Kumar" userId="S::sanjeev.k@digirockett.com::fa7975d2-4bdc-4155-acc3-0704a3391c8f" providerId="AD" clId="Web-{D2D5DD40-83BA-4618-BBD9-2FBCF216EA25}" dt="2024-03-06T13:42:37.115" v="131" actId="1076"/>
          <ac:spMkLst>
            <pc:docMk/>
            <pc:sldMk cId="3743065001" sldId="328"/>
            <ac:spMk id="2" creationId="{B0992A05-F42D-53E0-4ED2-0D5F16572426}"/>
          </ac:spMkLst>
        </pc:spChg>
        <pc:picChg chg="mod">
          <ac:chgData name="Sanjeev Kumar" userId="S::sanjeev.k@digirockett.com::fa7975d2-4bdc-4155-acc3-0704a3391c8f" providerId="AD" clId="Web-{D2D5DD40-83BA-4618-BBD9-2FBCF216EA25}" dt="2024-03-06T13:39:50.363" v="2" actId="14100"/>
          <ac:picMkLst>
            <pc:docMk/>
            <pc:sldMk cId="3743065001" sldId="328"/>
            <ac:picMk id="3" creationId="{00CF1871-50EF-AA5A-3015-23ED1CF81CFF}"/>
          </ac:picMkLst>
        </pc:picChg>
        <pc:picChg chg="mod">
          <ac:chgData name="Sanjeev Kumar" userId="S::sanjeev.k@digirockett.com::fa7975d2-4bdc-4155-acc3-0704a3391c8f" providerId="AD" clId="Web-{D2D5DD40-83BA-4618-BBD9-2FBCF216EA25}" dt="2024-03-06T13:42:16.005" v="122" actId="14100"/>
          <ac:picMkLst>
            <pc:docMk/>
            <pc:sldMk cId="3743065001" sldId="328"/>
            <ac:picMk id="4" creationId="{47D03005-08EA-928A-FA0C-F4437EF2BE21}"/>
          </ac:picMkLst>
        </pc:picChg>
      </pc:sldChg>
      <pc:sldChg chg="addSp modSp ord">
        <pc:chgData name="Sanjeev Kumar" userId="S::sanjeev.k@digirockett.com::fa7975d2-4bdc-4155-acc3-0704a3391c8f" providerId="AD" clId="Web-{D2D5DD40-83BA-4618-BBD9-2FBCF216EA25}" dt="2024-03-06T13:58:18.077" v="732"/>
        <pc:sldMkLst>
          <pc:docMk/>
          <pc:sldMk cId="1378157245" sldId="329"/>
        </pc:sldMkLst>
        <pc:spChg chg="add mod">
          <ac:chgData name="Sanjeev Kumar" userId="S::sanjeev.k@digirockett.com::fa7975d2-4bdc-4155-acc3-0704a3391c8f" providerId="AD" clId="Web-{D2D5DD40-83BA-4618-BBD9-2FBCF216EA25}" dt="2024-03-06T13:55:18.841" v="707" actId="20577"/>
          <ac:spMkLst>
            <pc:docMk/>
            <pc:sldMk cId="1378157245" sldId="329"/>
            <ac:spMk id="2" creationId="{1452ECF7-08C1-187D-55DD-32DEDFDE2CE7}"/>
          </ac:spMkLst>
        </pc:spChg>
      </pc:sldChg>
      <pc:sldChg chg="ord">
        <pc:chgData name="Sanjeev Kumar" userId="S::sanjeev.k@digirockett.com::fa7975d2-4bdc-4155-acc3-0704a3391c8f" providerId="AD" clId="Web-{D2D5DD40-83BA-4618-BBD9-2FBCF216EA25}" dt="2024-03-06T13:58:13.109" v="730"/>
        <pc:sldMkLst>
          <pc:docMk/>
          <pc:sldMk cId="1273380815" sldId="330"/>
        </pc:sldMkLst>
      </pc:sldChg>
      <pc:sldChg chg="addSp delSp modSp ord">
        <pc:chgData name="Sanjeev Kumar" userId="S::sanjeev.k@digirockett.com::fa7975d2-4bdc-4155-acc3-0704a3391c8f" providerId="AD" clId="Web-{D2D5DD40-83BA-4618-BBD9-2FBCF216EA25}" dt="2024-03-06T13:57:32.577" v="722"/>
        <pc:sldMkLst>
          <pc:docMk/>
          <pc:sldMk cId="514204200" sldId="331"/>
        </pc:sldMkLst>
        <pc:spChg chg="add mod">
          <ac:chgData name="Sanjeev Kumar" userId="S::sanjeev.k@digirockett.com::fa7975d2-4bdc-4155-acc3-0704a3391c8f" providerId="AD" clId="Web-{D2D5DD40-83BA-4618-BBD9-2FBCF216EA25}" dt="2024-03-06T13:57:17.202" v="719" actId="20577"/>
          <ac:spMkLst>
            <pc:docMk/>
            <pc:sldMk cId="514204200" sldId="331"/>
            <ac:spMk id="3" creationId="{2C81B334-8F7B-DC59-F572-91A0D26A6C32}"/>
          </ac:spMkLst>
        </pc:spChg>
        <pc:spChg chg="mod">
          <ac:chgData name="Sanjeev Kumar" userId="S::sanjeev.k@digirockett.com::fa7975d2-4bdc-4155-acc3-0704a3391c8f" providerId="AD" clId="Web-{D2D5DD40-83BA-4618-BBD9-2FBCF216EA25}" dt="2024-03-06T13:48:19.165" v="394" actId="1076"/>
          <ac:spMkLst>
            <pc:docMk/>
            <pc:sldMk cId="514204200" sldId="331"/>
            <ac:spMk id="7" creationId="{B216B3CB-1C3D-00C3-96D8-CBD90228ED6F}"/>
          </ac:spMkLst>
        </pc:spChg>
        <pc:spChg chg="del mod">
          <ac:chgData name="Sanjeev Kumar" userId="S::sanjeev.k@digirockett.com::fa7975d2-4bdc-4155-acc3-0704a3391c8f" providerId="AD" clId="Web-{D2D5DD40-83BA-4618-BBD9-2FBCF216EA25}" dt="2024-03-06T13:49:41.260" v="427"/>
          <ac:spMkLst>
            <pc:docMk/>
            <pc:sldMk cId="514204200" sldId="331"/>
            <ac:spMk id="9" creationId="{25FC6AA6-2601-9A2F-3894-665CBAC9AAE1}"/>
          </ac:spMkLst>
        </pc:spChg>
        <pc:picChg chg="mod">
          <ac:chgData name="Sanjeev Kumar" userId="S::sanjeev.k@digirockett.com::fa7975d2-4bdc-4155-acc3-0704a3391c8f" providerId="AD" clId="Web-{D2D5DD40-83BA-4618-BBD9-2FBCF216EA25}" dt="2024-03-06T13:57:13.624" v="717" actId="14100"/>
          <ac:picMkLst>
            <pc:docMk/>
            <pc:sldMk cId="514204200" sldId="331"/>
            <ac:picMk id="4" creationId="{41366EA7-5CB5-A5B9-7266-75E40CCCB5B0}"/>
          </ac:picMkLst>
        </pc:picChg>
      </pc:sldChg>
      <pc:sldChg chg="ord">
        <pc:chgData name="Sanjeev Kumar" userId="S::sanjeev.k@digirockett.com::fa7975d2-4bdc-4155-acc3-0704a3391c8f" providerId="AD" clId="Web-{D2D5DD40-83BA-4618-BBD9-2FBCF216EA25}" dt="2024-03-06T14:00:10.078" v="740"/>
        <pc:sldMkLst>
          <pc:docMk/>
          <pc:sldMk cId="200732954" sldId="332"/>
        </pc:sldMkLst>
      </pc:sldChg>
    </pc:docChg>
  </pc:docChgLst>
  <pc:docChgLst>
    <pc:chgData name="Aisha Roy" userId="S::aisha@digirockett.com::430750fd-a19c-4e1a-9a57-eabc34060f63" providerId="AD" clId="Web-{2775560E-A572-4101-88FD-CC73B7CD750E}"/>
    <pc:docChg chg="modSld">
      <pc:chgData name="Aisha Roy" userId="S::aisha@digirockett.com::430750fd-a19c-4e1a-9a57-eabc34060f63" providerId="AD" clId="Web-{2775560E-A572-4101-88FD-CC73B7CD750E}" dt="2024-03-07T06:04:18.222" v="136" actId="1076"/>
      <pc:docMkLst>
        <pc:docMk/>
      </pc:docMkLst>
      <pc:sldChg chg="modSp">
        <pc:chgData name="Aisha Roy" userId="S::aisha@digirockett.com::430750fd-a19c-4e1a-9a57-eabc34060f63" providerId="AD" clId="Web-{2775560E-A572-4101-88FD-CC73B7CD750E}" dt="2024-03-07T05:56:40.326" v="2" actId="14100"/>
        <pc:sldMkLst>
          <pc:docMk/>
          <pc:sldMk cId="317718070" sldId="305"/>
        </pc:sldMkLst>
        <pc:picChg chg="mod">
          <ac:chgData name="Aisha Roy" userId="S::aisha@digirockett.com::430750fd-a19c-4e1a-9a57-eabc34060f63" providerId="AD" clId="Web-{2775560E-A572-4101-88FD-CC73B7CD750E}" dt="2024-03-07T05:56:40.326" v="2" actId="14100"/>
          <ac:picMkLst>
            <pc:docMk/>
            <pc:sldMk cId="317718070" sldId="305"/>
            <ac:picMk id="10" creationId="{E5C888C7-404A-FA8C-FC15-6CBD3F182D27}"/>
          </ac:picMkLst>
        </pc:picChg>
        <pc:picChg chg="mod">
          <ac:chgData name="Aisha Roy" userId="S::aisha@digirockett.com::430750fd-a19c-4e1a-9a57-eabc34060f63" providerId="AD" clId="Web-{2775560E-A572-4101-88FD-CC73B7CD750E}" dt="2024-03-07T05:56:34.233" v="0" actId="1076"/>
          <ac:picMkLst>
            <pc:docMk/>
            <pc:sldMk cId="317718070" sldId="305"/>
            <ac:picMk id="11" creationId="{8E0AC379-7A97-597B-FB59-1269335A9A25}"/>
          </ac:picMkLst>
        </pc:picChg>
      </pc:sldChg>
      <pc:sldChg chg="addSp modSp">
        <pc:chgData name="Aisha Roy" userId="S::aisha@digirockett.com::430750fd-a19c-4e1a-9a57-eabc34060f63" providerId="AD" clId="Web-{2775560E-A572-4101-88FD-CC73B7CD750E}" dt="2024-03-07T06:04:18.222" v="136" actId="1076"/>
        <pc:sldMkLst>
          <pc:docMk/>
          <pc:sldMk cId="2790251853" sldId="316"/>
        </pc:sldMkLst>
        <pc:spChg chg="mod">
          <ac:chgData name="Aisha Roy" userId="S::aisha@digirockett.com::430750fd-a19c-4e1a-9a57-eabc34060f63" providerId="AD" clId="Web-{2775560E-A572-4101-88FD-CC73B7CD750E}" dt="2024-03-07T06:03:51.924" v="132" actId="20577"/>
          <ac:spMkLst>
            <pc:docMk/>
            <pc:sldMk cId="2790251853" sldId="316"/>
            <ac:spMk id="2" creationId="{5A5EB5DC-8C2B-5750-6E12-9A35C0FFBA00}"/>
          </ac:spMkLst>
        </pc:spChg>
        <pc:spChg chg="add mod ord">
          <ac:chgData name="Aisha Roy" userId="S::aisha@digirockett.com::430750fd-a19c-4e1a-9a57-eabc34060f63" providerId="AD" clId="Web-{2775560E-A572-4101-88FD-CC73B7CD750E}" dt="2024-03-07T06:03:08.721" v="128" actId="1076"/>
          <ac:spMkLst>
            <pc:docMk/>
            <pc:sldMk cId="2790251853" sldId="316"/>
            <ac:spMk id="3" creationId="{E514CB6D-FEE5-3AE0-2BA4-64774C38C070}"/>
          </ac:spMkLst>
        </pc:spChg>
        <pc:spChg chg="mod">
          <ac:chgData name="Aisha Roy" userId="S::aisha@digirockett.com::430750fd-a19c-4e1a-9a57-eabc34060f63" providerId="AD" clId="Web-{2775560E-A572-4101-88FD-CC73B7CD750E}" dt="2024-03-07T06:03:08.721" v="126" actId="1076"/>
          <ac:spMkLst>
            <pc:docMk/>
            <pc:sldMk cId="2790251853" sldId="316"/>
            <ac:spMk id="4" creationId="{967EC92F-6233-361E-DF14-AA147728A30F}"/>
          </ac:spMkLst>
        </pc:spChg>
        <pc:picChg chg="mod">
          <ac:chgData name="Aisha Roy" userId="S::aisha@digirockett.com::430750fd-a19c-4e1a-9a57-eabc34060f63" providerId="AD" clId="Web-{2775560E-A572-4101-88FD-CC73B7CD750E}" dt="2024-03-07T06:04:18.222" v="136" actId="1076"/>
          <ac:picMkLst>
            <pc:docMk/>
            <pc:sldMk cId="2790251853" sldId="316"/>
            <ac:picMk id="6" creationId="{3A9DA170-8696-FB0F-265C-B1BBD09372CE}"/>
          </ac:picMkLst>
        </pc:picChg>
      </pc:sldChg>
      <pc:sldChg chg="modSp">
        <pc:chgData name="Aisha Roy" userId="S::aisha@digirockett.com::430750fd-a19c-4e1a-9a57-eabc34060f63" providerId="AD" clId="Web-{2775560E-A572-4101-88FD-CC73B7CD750E}" dt="2024-03-07T06:00:08.485" v="71" actId="1076"/>
        <pc:sldMkLst>
          <pc:docMk/>
          <pc:sldMk cId="1084574257" sldId="324"/>
        </pc:sldMkLst>
        <pc:spChg chg="mod">
          <ac:chgData name="Aisha Roy" userId="S::aisha@digirockett.com::430750fd-a19c-4e1a-9a57-eabc34060f63" providerId="AD" clId="Web-{2775560E-A572-4101-88FD-CC73B7CD750E}" dt="2024-03-07T06:00:08.485" v="71" actId="1076"/>
          <ac:spMkLst>
            <pc:docMk/>
            <pc:sldMk cId="1084574257" sldId="324"/>
            <ac:spMk id="14" creationId="{CC68CEA2-8C0E-EE24-5ED5-86C9816F594A}"/>
          </ac:spMkLst>
        </pc:spChg>
        <pc:spChg chg="mod">
          <ac:chgData name="Aisha Roy" userId="S::aisha@digirockett.com::430750fd-a19c-4e1a-9a57-eabc34060f63" providerId="AD" clId="Web-{2775560E-A572-4101-88FD-CC73B7CD750E}" dt="2024-03-07T05:58:56.609" v="55" actId="20577"/>
          <ac:spMkLst>
            <pc:docMk/>
            <pc:sldMk cId="1084574257" sldId="324"/>
            <ac:spMk id="18" creationId="{4C16CAC1-5DE0-052F-312C-13A1BBC8DEC3}"/>
          </ac:spMkLst>
        </pc:spChg>
      </pc:sldChg>
      <pc:sldChg chg="modSp">
        <pc:chgData name="Aisha Roy" userId="S::aisha@digirockett.com::430750fd-a19c-4e1a-9a57-eabc34060f63" providerId="AD" clId="Web-{2775560E-A572-4101-88FD-CC73B7CD750E}" dt="2024-03-07T06:00:58.235" v="95" actId="1076"/>
        <pc:sldMkLst>
          <pc:docMk/>
          <pc:sldMk cId="1686699125" sldId="326"/>
        </pc:sldMkLst>
        <pc:spChg chg="mod">
          <ac:chgData name="Aisha Roy" userId="S::aisha@digirockett.com::430750fd-a19c-4e1a-9a57-eabc34060f63" providerId="AD" clId="Web-{2775560E-A572-4101-88FD-CC73B7CD750E}" dt="2024-03-07T06:00:55.673" v="94" actId="14100"/>
          <ac:spMkLst>
            <pc:docMk/>
            <pc:sldMk cId="1686699125" sldId="326"/>
            <ac:spMk id="9" creationId="{855510F2-9F23-FCE2-8120-E034EA6D5E4F}"/>
          </ac:spMkLst>
        </pc:spChg>
        <pc:spChg chg="mod">
          <ac:chgData name="Aisha Roy" userId="S::aisha@digirockett.com::430750fd-a19c-4e1a-9a57-eabc34060f63" providerId="AD" clId="Web-{2775560E-A572-4101-88FD-CC73B7CD750E}" dt="2024-03-07T06:00:48.532" v="92" actId="20577"/>
          <ac:spMkLst>
            <pc:docMk/>
            <pc:sldMk cId="1686699125" sldId="326"/>
            <ac:spMk id="11" creationId="{581E5874-209D-34F4-E2A9-603BA3AA97E7}"/>
          </ac:spMkLst>
        </pc:spChg>
        <pc:picChg chg="mod">
          <ac:chgData name="Aisha Roy" userId="S::aisha@digirockett.com::430750fd-a19c-4e1a-9a57-eabc34060f63" providerId="AD" clId="Web-{2775560E-A572-4101-88FD-CC73B7CD750E}" dt="2024-03-07T06:00:58.235" v="95" actId="1076"/>
          <ac:picMkLst>
            <pc:docMk/>
            <pc:sldMk cId="1686699125" sldId="326"/>
            <ac:picMk id="12" creationId="{016AB2A7-A6BF-D15A-5F0C-54E5706AF3F6}"/>
          </ac:picMkLst>
        </pc:picChg>
      </pc:sldChg>
      <pc:sldChg chg="modSp">
        <pc:chgData name="Aisha Roy" userId="S::aisha@digirockett.com::430750fd-a19c-4e1a-9a57-eabc34060f63" providerId="AD" clId="Web-{2775560E-A572-4101-88FD-CC73B7CD750E}" dt="2024-03-07T06:00:24.422" v="78"/>
        <pc:sldMkLst>
          <pc:docMk/>
          <pc:sldMk cId="1272644649" sldId="327"/>
        </pc:sldMkLst>
        <pc:spChg chg="mod">
          <ac:chgData name="Aisha Roy" userId="S::aisha@digirockett.com::430750fd-a19c-4e1a-9a57-eabc34060f63" providerId="AD" clId="Web-{2775560E-A572-4101-88FD-CC73B7CD750E}" dt="2024-03-07T06:00:16.313" v="73"/>
          <ac:spMkLst>
            <pc:docMk/>
            <pc:sldMk cId="1272644649" sldId="327"/>
            <ac:spMk id="2" creationId="{2E95EA2A-E46B-8C19-2B69-1E177032B3C1}"/>
          </ac:spMkLst>
        </pc:spChg>
        <pc:spChg chg="mod">
          <ac:chgData name="Aisha Roy" userId="S::aisha@digirockett.com::430750fd-a19c-4e1a-9a57-eabc34060f63" providerId="AD" clId="Web-{2775560E-A572-4101-88FD-CC73B7CD750E}" dt="2024-03-07T06:00:24.422" v="78"/>
          <ac:spMkLst>
            <pc:docMk/>
            <pc:sldMk cId="1272644649" sldId="327"/>
            <ac:spMk id="9" creationId="{9436C209-0BEF-290D-6A41-4FC5FF5B6D45}"/>
          </ac:spMkLst>
        </pc:spChg>
      </pc:sldChg>
      <pc:sldChg chg="modSp">
        <pc:chgData name="Aisha Roy" userId="S::aisha@digirockett.com::430750fd-a19c-4e1a-9a57-eabc34060f63" providerId="AD" clId="Web-{2775560E-A572-4101-88FD-CC73B7CD750E}" dt="2024-03-07T05:59:22.219" v="67" actId="14100"/>
        <pc:sldMkLst>
          <pc:docMk/>
          <pc:sldMk cId="3743065001" sldId="328"/>
        </pc:sldMkLst>
        <pc:spChg chg="mod">
          <ac:chgData name="Aisha Roy" userId="S::aisha@digirockett.com::430750fd-a19c-4e1a-9a57-eabc34060f63" providerId="AD" clId="Web-{2775560E-A572-4101-88FD-CC73B7CD750E}" dt="2024-03-07T05:59:08.078" v="57"/>
          <ac:spMkLst>
            <pc:docMk/>
            <pc:sldMk cId="3743065001" sldId="328"/>
            <ac:spMk id="2" creationId="{B0992A05-F42D-53E0-4ED2-0D5F16572426}"/>
          </ac:spMkLst>
        </pc:spChg>
        <pc:spChg chg="mod">
          <ac:chgData name="Aisha Roy" userId="S::aisha@digirockett.com::430750fd-a19c-4e1a-9a57-eabc34060f63" providerId="AD" clId="Web-{2775560E-A572-4101-88FD-CC73B7CD750E}" dt="2024-03-07T05:59:18.578" v="66"/>
          <ac:spMkLst>
            <pc:docMk/>
            <pc:sldMk cId="3743065001" sldId="328"/>
            <ac:spMk id="6" creationId="{7A34A934-E88A-A495-F7A7-D508B042EEC5}"/>
          </ac:spMkLst>
        </pc:spChg>
        <pc:picChg chg="mod">
          <ac:chgData name="Aisha Roy" userId="S::aisha@digirockett.com::430750fd-a19c-4e1a-9a57-eabc34060f63" providerId="AD" clId="Web-{2775560E-A572-4101-88FD-CC73B7CD750E}" dt="2024-03-07T05:59:22.219" v="67" actId="14100"/>
          <ac:picMkLst>
            <pc:docMk/>
            <pc:sldMk cId="3743065001" sldId="328"/>
            <ac:picMk id="4" creationId="{47D03005-08EA-928A-FA0C-F4437EF2BE21}"/>
          </ac:picMkLst>
        </pc:picChg>
      </pc:sldChg>
      <pc:sldChg chg="modSp">
        <pc:chgData name="Aisha Roy" userId="S::aisha@digirockett.com::430750fd-a19c-4e1a-9a57-eabc34060f63" providerId="AD" clId="Web-{2775560E-A572-4101-88FD-CC73B7CD750E}" dt="2024-03-07T05:58:45.343" v="54" actId="1076"/>
        <pc:sldMkLst>
          <pc:docMk/>
          <pc:sldMk cId="1378157245" sldId="329"/>
        </pc:sldMkLst>
        <pc:spChg chg="mod">
          <ac:chgData name="Aisha Roy" userId="S::aisha@digirockett.com::430750fd-a19c-4e1a-9a57-eabc34060f63" providerId="AD" clId="Web-{2775560E-A572-4101-88FD-CC73B7CD750E}" dt="2024-03-07T05:58:29.999" v="45"/>
          <ac:spMkLst>
            <pc:docMk/>
            <pc:sldMk cId="1378157245" sldId="329"/>
            <ac:spMk id="2" creationId="{1452ECF7-08C1-187D-55DD-32DEDFDE2CE7}"/>
          </ac:spMkLst>
        </pc:spChg>
        <pc:spChg chg="mod">
          <ac:chgData name="Aisha Roy" userId="S::aisha@digirockett.com::430750fd-a19c-4e1a-9a57-eabc34060f63" providerId="AD" clId="Web-{2775560E-A572-4101-88FD-CC73B7CD750E}" dt="2024-03-07T05:58:42.375" v="53" actId="1076"/>
          <ac:spMkLst>
            <pc:docMk/>
            <pc:sldMk cId="1378157245" sldId="329"/>
            <ac:spMk id="9" creationId="{B115B175-824B-4D33-AB70-130762564B65}"/>
          </ac:spMkLst>
        </pc:spChg>
        <pc:picChg chg="mod">
          <ac:chgData name="Aisha Roy" userId="S::aisha@digirockett.com::430750fd-a19c-4e1a-9a57-eabc34060f63" providerId="AD" clId="Web-{2775560E-A572-4101-88FD-CC73B7CD750E}" dt="2024-03-07T05:58:20.031" v="41" actId="1076"/>
          <ac:picMkLst>
            <pc:docMk/>
            <pc:sldMk cId="1378157245" sldId="329"/>
            <ac:picMk id="3" creationId="{63D14DC0-09FA-3790-5A54-FE4DFA8BD2DE}"/>
          </ac:picMkLst>
        </pc:picChg>
        <pc:picChg chg="mod">
          <ac:chgData name="Aisha Roy" userId="S::aisha@digirockett.com::430750fd-a19c-4e1a-9a57-eabc34060f63" providerId="AD" clId="Web-{2775560E-A572-4101-88FD-CC73B7CD750E}" dt="2024-03-07T05:58:45.343" v="54" actId="1076"/>
          <ac:picMkLst>
            <pc:docMk/>
            <pc:sldMk cId="1378157245" sldId="329"/>
            <ac:picMk id="4" creationId="{0FAD8451-C33A-F002-4929-245AFD7003AA}"/>
          </ac:picMkLst>
        </pc:picChg>
      </pc:sldChg>
      <pc:sldChg chg="modSp">
        <pc:chgData name="Aisha Roy" userId="S::aisha@digirockett.com::430750fd-a19c-4e1a-9a57-eabc34060f63" providerId="AD" clId="Web-{2775560E-A572-4101-88FD-CC73B7CD750E}" dt="2024-03-07T05:58:08.468" v="40" actId="1076"/>
        <pc:sldMkLst>
          <pc:docMk/>
          <pc:sldMk cId="514204200" sldId="331"/>
        </pc:sldMkLst>
        <pc:spChg chg="mod">
          <ac:chgData name="Aisha Roy" userId="S::aisha@digirockett.com::430750fd-a19c-4e1a-9a57-eabc34060f63" providerId="AD" clId="Web-{2775560E-A572-4101-88FD-CC73B7CD750E}" dt="2024-03-07T05:58:08.468" v="40" actId="1076"/>
          <ac:spMkLst>
            <pc:docMk/>
            <pc:sldMk cId="514204200" sldId="331"/>
            <ac:spMk id="3" creationId="{2C81B334-8F7B-DC59-F572-91A0D26A6C32}"/>
          </ac:spMkLst>
        </pc:spChg>
        <pc:spChg chg="mod">
          <ac:chgData name="Aisha Roy" userId="S::aisha@digirockett.com::430750fd-a19c-4e1a-9a57-eabc34060f63" providerId="AD" clId="Web-{2775560E-A572-4101-88FD-CC73B7CD750E}" dt="2024-03-07T05:58:04.624" v="39"/>
          <ac:spMkLst>
            <pc:docMk/>
            <pc:sldMk cId="514204200" sldId="331"/>
            <ac:spMk id="7" creationId="{B216B3CB-1C3D-00C3-96D8-CBD90228ED6F}"/>
          </ac:spMkLst>
        </pc:spChg>
        <pc:picChg chg="mod modCrop">
          <ac:chgData name="Aisha Roy" userId="S::aisha@digirockett.com::430750fd-a19c-4e1a-9a57-eabc34060f63" providerId="AD" clId="Web-{2775560E-A572-4101-88FD-CC73B7CD750E}" dt="2024-03-07T05:57:53.296" v="33" actId="1076"/>
          <ac:picMkLst>
            <pc:docMk/>
            <pc:sldMk cId="514204200" sldId="331"/>
            <ac:picMk id="4" creationId="{41366EA7-5CB5-A5B9-7266-75E40CCCB5B0}"/>
          </ac:picMkLst>
        </pc:picChg>
      </pc:sldChg>
      <pc:sldChg chg="modSp">
        <pc:chgData name="Aisha Roy" userId="S::aisha@digirockett.com::430750fd-a19c-4e1a-9a57-eabc34060f63" providerId="AD" clId="Web-{2775560E-A572-4101-88FD-CC73B7CD750E}" dt="2024-03-07T05:57:40.655" v="30" actId="1076"/>
        <pc:sldMkLst>
          <pc:docMk/>
          <pc:sldMk cId="200732954" sldId="332"/>
        </pc:sldMkLst>
        <pc:spChg chg="mod">
          <ac:chgData name="Aisha Roy" userId="S::aisha@digirockett.com::430750fd-a19c-4e1a-9a57-eabc34060f63" providerId="AD" clId="Web-{2775560E-A572-4101-88FD-CC73B7CD750E}" dt="2024-03-07T05:57:15.999" v="22" actId="1076"/>
          <ac:spMkLst>
            <pc:docMk/>
            <pc:sldMk cId="200732954" sldId="332"/>
            <ac:spMk id="6" creationId="{C1243820-CFF2-9318-B000-BA37D0E83C8B}"/>
          </ac:spMkLst>
        </pc:spChg>
        <pc:spChg chg="mod">
          <ac:chgData name="Aisha Roy" userId="S::aisha@digirockett.com::430750fd-a19c-4e1a-9a57-eabc34060f63" providerId="AD" clId="Web-{2775560E-A572-4101-88FD-CC73B7CD750E}" dt="2024-03-07T05:57:19.561" v="23" actId="1076"/>
          <ac:spMkLst>
            <pc:docMk/>
            <pc:sldMk cId="200732954" sldId="332"/>
            <ac:spMk id="8" creationId="{35BDF864-FC55-4426-BEBC-EC02C855050F}"/>
          </ac:spMkLst>
        </pc:spChg>
        <pc:spChg chg="mod">
          <ac:chgData name="Aisha Roy" userId="S::aisha@digirockett.com::430750fd-a19c-4e1a-9a57-eabc34060f63" providerId="AD" clId="Web-{2775560E-A572-4101-88FD-CC73B7CD750E}" dt="2024-03-07T05:57:25.296" v="25" actId="1076"/>
          <ac:spMkLst>
            <pc:docMk/>
            <pc:sldMk cId="200732954" sldId="332"/>
            <ac:spMk id="9" creationId="{D7E34F52-EC96-66C0-D854-85ADC0D811A8}"/>
          </ac:spMkLst>
        </pc:spChg>
        <pc:spChg chg="mod">
          <ac:chgData name="Aisha Roy" userId="S::aisha@digirockett.com::430750fd-a19c-4e1a-9a57-eabc34060f63" providerId="AD" clId="Web-{2775560E-A572-4101-88FD-CC73B7CD750E}" dt="2024-03-07T05:57:31.014" v="27" actId="14100"/>
          <ac:spMkLst>
            <pc:docMk/>
            <pc:sldMk cId="200732954" sldId="332"/>
            <ac:spMk id="11" creationId="{5AAFBB2C-6EA9-7ADD-9BA9-595A67EFE7DD}"/>
          </ac:spMkLst>
        </pc:spChg>
        <pc:spChg chg="mod">
          <ac:chgData name="Aisha Roy" userId="S::aisha@digirockett.com::430750fd-a19c-4e1a-9a57-eabc34060f63" providerId="AD" clId="Web-{2775560E-A572-4101-88FD-CC73B7CD750E}" dt="2024-03-07T05:57:22.405" v="24" actId="1076"/>
          <ac:spMkLst>
            <pc:docMk/>
            <pc:sldMk cId="200732954" sldId="332"/>
            <ac:spMk id="12" creationId="{BC7A5726-22FC-0964-7756-27BCC28067E7}"/>
          </ac:spMkLst>
        </pc:spChg>
        <pc:picChg chg="mod">
          <ac:chgData name="Aisha Roy" userId="S::aisha@digirockett.com::430750fd-a19c-4e1a-9a57-eabc34060f63" providerId="AD" clId="Web-{2775560E-A572-4101-88FD-CC73B7CD750E}" dt="2024-03-07T05:57:35.202" v="28" actId="1076"/>
          <ac:picMkLst>
            <pc:docMk/>
            <pc:sldMk cId="200732954" sldId="332"/>
            <ac:picMk id="10" creationId="{0A84410B-9461-A04A-F4F5-D63D395947A9}"/>
          </ac:picMkLst>
        </pc:picChg>
        <pc:picChg chg="mod">
          <ac:chgData name="Aisha Roy" userId="S::aisha@digirockett.com::430750fd-a19c-4e1a-9a57-eabc34060f63" providerId="AD" clId="Web-{2775560E-A572-4101-88FD-CC73B7CD750E}" dt="2024-03-07T05:57:40.655" v="30" actId="1076"/>
          <ac:picMkLst>
            <pc:docMk/>
            <pc:sldMk cId="200732954" sldId="332"/>
            <ac:picMk id="16" creationId="{FC573195-D359-C2AC-853B-D63584D98429}"/>
          </ac:picMkLst>
        </pc:picChg>
      </pc:sldChg>
      <pc:sldChg chg="modSp">
        <pc:chgData name="Aisha Roy" userId="S::aisha@digirockett.com::430750fd-a19c-4e1a-9a57-eabc34060f63" providerId="AD" clId="Web-{2775560E-A572-4101-88FD-CC73B7CD750E}" dt="2024-03-07T05:57:05.124" v="17" actId="20577"/>
        <pc:sldMkLst>
          <pc:docMk/>
          <pc:sldMk cId="1208979740" sldId="333"/>
        </pc:sldMkLst>
        <pc:spChg chg="mod">
          <ac:chgData name="Aisha Roy" userId="S::aisha@digirockett.com::430750fd-a19c-4e1a-9a57-eabc34060f63" providerId="AD" clId="Web-{2775560E-A572-4101-88FD-CC73B7CD750E}" dt="2024-03-07T05:57:05.124" v="17" actId="20577"/>
          <ac:spMkLst>
            <pc:docMk/>
            <pc:sldMk cId="1208979740" sldId="333"/>
            <ac:spMk id="13" creationId="{FCA57811-0CE9-E1F9-7FC8-746A8BFCA28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A5AE42-7DC1-8140-9B13-146984FDEF22}" type="datetimeFigureOut">
              <a:rPr lang="en-US" smtClean="0"/>
              <a:t>3/6/2024</a:t>
            </a:fld>
            <a:endParaRPr lang="en-US"/>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369B77-94AB-0344-9EBF-9DB9EE8D3ABC}" type="slidenum">
              <a:rPr lang="en-US" smtClean="0"/>
              <a:t>‹#›</a:t>
            </a:fld>
            <a:endParaRPr lang="en-US"/>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75F72-8950-AF4F-9381-1D26FB547EA1}" type="datetimeFigureOut">
              <a:rPr lang="en-US" smtClean="0"/>
              <a:t>3/6/2024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5476F-A808-1F46-A368-07984F6DA22E}" type="slidenum">
              <a:rPr lang="en-US" smtClean="0"/>
              <a:t>‹#›</a:t>
            </a:fld>
            <a:endParaRPr lang="en-US"/>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plant&#10;&#10;Description automatically generated">
            <a:extLst>
              <a:ext uri="{FF2B5EF4-FFF2-40B4-BE49-F238E27FC236}">
                <a16:creationId xmlns:a16="http://schemas.microsoft.com/office/drawing/2014/main" id="{A26D6E84-B5BE-5F3E-8B3F-1A46C7F30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7" name="Oval 6">
            <a:extLst>
              <a:ext uri="{FF2B5EF4-FFF2-40B4-BE49-F238E27FC236}">
                <a16:creationId xmlns:a16="http://schemas.microsoft.com/office/drawing/2014/main" id="{F0A7E03F-5776-960D-3CA6-7CE62AC96693}"/>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A7464AF-3FD6-6193-CC95-A941ECE17B9D}"/>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E5214731-3110-8D76-56DF-6335371041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7" name="Oval 16">
            <a:extLst>
              <a:ext uri="{FF2B5EF4-FFF2-40B4-BE49-F238E27FC236}">
                <a16:creationId xmlns:a16="http://schemas.microsoft.com/office/drawing/2014/main" id="{516369FF-9501-1944-3E3F-46CBFD515D8D}"/>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ceramic ware, porcelain&#10;&#10;Description automatically generated">
            <a:extLst>
              <a:ext uri="{FF2B5EF4-FFF2-40B4-BE49-F238E27FC236}">
                <a16:creationId xmlns:a16="http://schemas.microsoft.com/office/drawing/2014/main" id="{AB1576B0-66ED-3F92-2AF8-4EF965E4E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5" name="Picture 14">
            <a:extLst>
              <a:ext uri="{FF2B5EF4-FFF2-40B4-BE49-F238E27FC236}">
                <a16:creationId xmlns:a16="http://schemas.microsoft.com/office/drawing/2014/main" id="{9E576603-B88C-9F7F-98A5-E94BD2C23E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749296" y="2660904"/>
            <a:ext cx="6693408" cy="1088136"/>
          </a:xfrm>
        </p:spPr>
        <p:txBody>
          <a:bodyPr anchor="b">
            <a:noAutofit/>
          </a:bodyPr>
          <a:lstStyle>
            <a:lvl1pPr algn="ctr">
              <a:defRPr sz="4600"/>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96384" y="2267712"/>
            <a:ext cx="2999232" cy="438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4" name="Picture 3" descr="A picture containing fabric&#10;&#10;Description automatically generated">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group of flowers&#10;&#10;Description automatically generated with low confide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a:lstStyle/>
          <a:p>
            <a:r>
              <a:rPr lang="en-US"/>
              <a:t>Click to edit Master title style</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a:normAutofit/>
          </a:bodyPr>
          <a:lstStyle>
            <a:lvl1pPr marL="0" indent="0">
              <a:lnSpc>
                <a:spcPct val="15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flower, plant&#10;&#10;Description automatically generated">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Text Placeholder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a:t>X</a:t>
            </a:r>
          </a:p>
        </p:txBody>
      </p:sp>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B4DE27-1913-8274-9943-46641EA0DAB7}"/>
              </a:ext>
            </a:extLst>
          </p:cNvPr>
          <p:cNvSpPr/>
          <p:nvPr userDrawn="1"/>
        </p:nvSpPr>
        <p:spPr>
          <a:xfrm>
            <a:off x="1174276" y="-756"/>
            <a:ext cx="9843449" cy="569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Rectangle 8">
            <a:extLst>
              <a:ext uri="{FF2B5EF4-FFF2-40B4-BE49-F238E27FC236}">
                <a16:creationId xmlns:a16="http://schemas.microsoft.com/office/drawing/2014/main" id="{F901AB4A-AE17-BFA4-697C-75EC6407E147}"/>
              </a:ext>
            </a:extLst>
          </p:cNvPr>
          <p:cNvSpPr/>
          <p:nvPr userDrawn="1"/>
        </p:nvSpPr>
        <p:spPr>
          <a:xfrm>
            <a:off x="1604189" y="-13446"/>
            <a:ext cx="8983623" cy="52577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mollusk, insect&#10;&#10;Description automatically generated">
            <a:extLst>
              <a:ext uri="{FF2B5EF4-FFF2-40B4-BE49-F238E27FC236}">
                <a16:creationId xmlns:a16="http://schemas.microsoft.com/office/drawing/2014/main" id="{1C7F01FE-99A8-35BD-05A1-6D93A2578E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2833" y="5110810"/>
            <a:ext cx="1207554" cy="354511"/>
          </a:xfrm>
          <a:prstGeom prst="rect">
            <a:avLst/>
          </a:prstGeom>
        </p:spPr>
      </p:pic>
      <p:pic>
        <p:nvPicPr>
          <p:cNvPr id="13" name="Picture 12">
            <a:extLst>
              <a:ext uri="{FF2B5EF4-FFF2-40B4-BE49-F238E27FC236}">
                <a16:creationId xmlns:a16="http://schemas.microsoft.com/office/drawing/2014/main" id="{E66660DF-FD7A-4340-E854-B4680A6B88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5202474" y="-1953000"/>
            <a:ext cx="1485900" cy="53721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748028" y="1389888"/>
            <a:ext cx="8695944"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2223516" y="2651760"/>
            <a:ext cx="7744968" cy="2697480"/>
          </a:xfrm>
        </p:spPr>
        <p:txBody>
          <a:bodyPr>
            <a:normAutofit/>
          </a:bodyPr>
          <a:lstStyle>
            <a:lvl1pPr marL="0" indent="0" algn="ctr">
              <a:lnSpc>
                <a:spcPct val="100000"/>
              </a:lnSpc>
              <a:buNone/>
              <a:defRPr sz="2000">
                <a:latin typeface="Gill Sans Nova Light" panose="020F0302020204030204" pitchFamily="34" charset="0"/>
                <a:cs typeface="Gill Sans Nova Light" panose="020F0302020204030204" pitchFamily="34" charset="0"/>
              </a:defRPr>
            </a:lvl1pPr>
            <a:lvl2pPr algn="ctr">
              <a:lnSpc>
                <a:spcPct val="100000"/>
              </a:lnSpc>
              <a:defRPr sz="18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
        <p:nvSpPr>
          <p:cNvPr id="14" name="Footer Placeholder 13">
            <a:extLst>
              <a:ext uri="{FF2B5EF4-FFF2-40B4-BE49-F238E27FC236}">
                <a16:creationId xmlns:a16="http://schemas.microsoft.com/office/drawing/2014/main" id="{2F05D25C-B703-1868-603E-D468EF44D794}"/>
              </a:ext>
            </a:extLst>
          </p:cNvPr>
          <p:cNvSpPr>
            <a:spLocks noGrp="1"/>
          </p:cNvSpPr>
          <p:nvPr>
            <p:ph type="ftr" sz="quarter" idx="10"/>
          </p:nvPr>
        </p:nvSpPr>
        <p:spPr/>
        <p:txBody>
          <a:bodyPr/>
          <a:lstStyle/>
          <a:p>
            <a:r>
              <a:rPr lang="en-US"/>
              <a:t>Presentation title</a:t>
            </a:r>
          </a:p>
        </p:txBody>
      </p:sp>
      <p:sp>
        <p:nvSpPr>
          <p:cNvPr id="15" name="Slide Number Placeholder 14">
            <a:extLst>
              <a:ext uri="{FF2B5EF4-FFF2-40B4-BE49-F238E27FC236}">
                <a16:creationId xmlns:a16="http://schemas.microsoft.com/office/drawing/2014/main" id="{D8FDB2CC-A975-BC07-042A-228D387E5165}"/>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112026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ADFA29-47E3-2E16-12B7-D8031DC04C0D}"/>
              </a:ext>
            </a:extLst>
          </p:cNvPr>
          <p:cNvSpPr/>
          <p:nvPr userDrawn="1"/>
        </p:nvSpPr>
        <p:spPr>
          <a:xfrm>
            <a:off x="0" y="3377183"/>
            <a:ext cx="12192000" cy="232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plant&#10;&#10;Description automatically generated with low confidence">
            <a:extLst>
              <a:ext uri="{FF2B5EF4-FFF2-40B4-BE49-F238E27FC236}">
                <a16:creationId xmlns:a16="http://schemas.microsoft.com/office/drawing/2014/main" id="{D373DB44-C887-96AC-D32D-B7656F28FB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87322" y="3187511"/>
            <a:ext cx="1422400" cy="5283200"/>
          </a:xfrm>
          <a:prstGeom prst="rect">
            <a:avLst/>
          </a:prstGeom>
        </p:spPr>
      </p:pic>
      <p:pic>
        <p:nvPicPr>
          <p:cNvPr id="9" name="Picture 8" descr="A picture containing bedclothes, fabric&#10;&#10;Description automatically generated">
            <a:extLst>
              <a:ext uri="{FF2B5EF4-FFF2-40B4-BE49-F238E27FC236}">
                <a16:creationId xmlns:a16="http://schemas.microsoft.com/office/drawing/2014/main" id="{6A080FF9-A96B-AA38-428D-5F2CF533D0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5400022" y="287485"/>
            <a:ext cx="1485900" cy="5372100"/>
          </a:xfrm>
          <a:prstGeom prst="rect">
            <a:avLst/>
          </a:prstGeom>
        </p:spPr>
      </p:pic>
      <p:sp>
        <p:nvSpPr>
          <p:cNvPr id="13" name="Rectangle 12">
            <a:extLst>
              <a:ext uri="{FF2B5EF4-FFF2-40B4-BE49-F238E27FC236}">
                <a16:creationId xmlns:a16="http://schemas.microsoft.com/office/drawing/2014/main" id="{25150280-02E2-686D-A130-65EBDA15EF13}"/>
              </a:ext>
            </a:extLst>
          </p:cNvPr>
          <p:cNvSpPr/>
          <p:nvPr userDrawn="1"/>
        </p:nvSpPr>
        <p:spPr>
          <a:xfrm>
            <a:off x="232651" y="3633264"/>
            <a:ext cx="11740896" cy="17897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Light" panose="020B0302020104020203" pitchFamily="34" charset="-79"/>
              <a:cs typeface="Gill Sans Light" panose="020B0302020104020203" pitchFamily="34" charset="-79"/>
            </a:endParaRPr>
          </a:p>
        </p:txBody>
      </p:sp>
      <p:pic>
        <p:nvPicPr>
          <p:cNvPr id="15" name="Picture 14" descr="A picture containing ceramic ware, porcelain&#10;&#10;Description automatically generated">
            <a:extLst>
              <a:ext uri="{FF2B5EF4-FFF2-40B4-BE49-F238E27FC236}">
                <a16:creationId xmlns:a16="http://schemas.microsoft.com/office/drawing/2014/main" id="{3DD4D68C-6665-333E-98E8-785116A05A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590193">
            <a:off x="6957396" y="5090392"/>
            <a:ext cx="856832" cy="832525"/>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7E0939A-D971-0D79-9B6D-834913C95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2979" y="3252854"/>
            <a:ext cx="1206427" cy="621355"/>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userDrawn="1">
            <p:ph type="title"/>
          </p:nvPr>
        </p:nvSpPr>
        <p:spPr>
          <a:xfrm>
            <a:off x="1153668" y="3977640"/>
            <a:ext cx="9884664" cy="731520"/>
          </a:xfrm>
        </p:spPr>
        <p:txBody>
          <a:bodyPr anchor="b">
            <a:normAutofit/>
          </a:bodyPr>
          <a:lstStyle>
            <a:lvl1pPr algn="ctr">
              <a:defRPr sz="4400"/>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userDrawn="1">
            <p:ph type="body" idx="1"/>
          </p:nvPr>
        </p:nvSpPr>
        <p:spPr>
          <a:xfrm>
            <a:off x="1153668" y="4700016"/>
            <a:ext cx="9884664" cy="457200"/>
          </a:xfrm>
        </p:spPr>
        <p:txBody>
          <a:bodyPr anchor="ct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70832"/>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278227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600" y="1600200"/>
            <a:ext cx="10972800" cy="457200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29251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F45E1C-47F6-0AF9-7468-BA613D681E1D}"/>
              </a:ext>
            </a:extLst>
          </p:cNvPr>
          <p:cNvSpPr/>
          <p:nvPr userDrawn="1"/>
        </p:nvSpPr>
        <p:spPr>
          <a:xfrm>
            <a:off x="0" y="1533950"/>
            <a:ext cx="12192000" cy="3790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fabric&#10;&#10;Description automatically generated">
            <a:extLst>
              <a:ext uri="{FF2B5EF4-FFF2-40B4-BE49-F238E27FC236}">
                <a16:creationId xmlns:a16="http://schemas.microsoft.com/office/drawing/2014/main" id="{AB9E0D8B-7031-366D-884B-EB3FABD78C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056236" y="-1772981"/>
            <a:ext cx="2147050" cy="6039669"/>
          </a:xfrm>
          <a:prstGeom prst="rect">
            <a:avLst/>
          </a:prstGeom>
        </p:spPr>
      </p:pic>
      <p:sp>
        <p:nvSpPr>
          <p:cNvPr id="12" name="Rectangle 11">
            <a:extLst>
              <a:ext uri="{FF2B5EF4-FFF2-40B4-BE49-F238E27FC236}">
                <a16:creationId xmlns:a16="http://schemas.microsoft.com/office/drawing/2014/main" id="{1859314F-DCEF-A5A7-C5D9-F0D39AAC9FFA}"/>
              </a:ext>
            </a:extLst>
          </p:cNvPr>
          <p:cNvSpPr/>
          <p:nvPr userDrawn="1"/>
        </p:nvSpPr>
        <p:spPr>
          <a:xfrm>
            <a:off x="225552" y="1796143"/>
            <a:ext cx="11740896" cy="326571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icture containing flower, plant&#10;&#10;Description automatically generated">
            <a:extLst>
              <a:ext uri="{FF2B5EF4-FFF2-40B4-BE49-F238E27FC236}">
                <a16:creationId xmlns:a16="http://schemas.microsoft.com/office/drawing/2014/main" id="{DAAE5EB8-5B6B-6FA6-E6E7-D2F58FDFB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6307543" y="-287017"/>
            <a:ext cx="1051334" cy="3866771"/>
          </a:xfrm>
          <a:prstGeom prst="rect">
            <a:avLst/>
          </a:prstGeom>
        </p:spPr>
      </p:pic>
      <p:pic>
        <p:nvPicPr>
          <p:cNvPr id="19" name="Picture 18" descr="A picture containing mollusk, insect&#10;&#10;Description automatically generated">
            <a:extLst>
              <a:ext uri="{FF2B5EF4-FFF2-40B4-BE49-F238E27FC236}">
                <a16:creationId xmlns:a16="http://schemas.microsoft.com/office/drawing/2014/main" id="{BB1368FF-AA1B-4423-30B1-BE082E6F19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92222" y="4923380"/>
            <a:ext cx="1207554" cy="354511"/>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743456" y="2404872"/>
            <a:ext cx="8705088" cy="2002536"/>
          </a:xfrm>
        </p:spPr>
        <p:txBody>
          <a:bodyPr anchor="t">
            <a:normAutofit/>
          </a:bodyPr>
          <a:lstStyle>
            <a:lvl1pPr algn="ctr">
              <a:defRPr sz="4400"/>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743454" y="3964517"/>
            <a:ext cx="8705089" cy="457200"/>
          </a:xfrm>
        </p:spPr>
        <p:txBody>
          <a:bodyPr anchor="ct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Text Placeholder 24">
            <a:extLst>
              <a:ext uri="{FF2B5EF4-FFF2-40B4-BE49-F238E27FC236}">
                <a16:creationId xmlns:a16="http://schemas.microsoft.com/office/drawing/2014/main" id="{F5E2B84E-B4F2-ED93-8084-ECFC3B9C380F}"/>
              </a:ext>
            </a:extLst>
          </p:cNvPr>
          <p:cNvSpPr>
            <a:spLocks noGrp="1"/>
          </p:cNvSpPr>
          <p:nvPr>
            <p:ph type="body" sz="quarter" idx="11" hasCustomPrompt="1"/>
          </p:nvPr>
        </p:nvSpPr>
        <p:spPr>
          <a:xfrm>
            <a:off x="10149667" y="3189069"/>
            <a:ext cx="945473" cy="1936750"/>
          </a:xfrm>
        </p:spPr>
        <p:txBody>
          <a:bodyPr>
            <a:noAutofit/>
          </a:bodyPr>
          <a:lstStyle>
            <a:lvl1pPr marL="0" indent="0">
              <a:buNone/>
              <a:defRPr sz="14000" b="1">
                <a:solidFill>
                  <a:schemeClr val="tx2"/>
                </a:solidFill>
                <a:latin typeface="+mj-lt"/>
              </a:defRPr>
            </a:lvl1pPr>
          </a:lstStyle>
          <a:p>
            <a:pPr lvl="0"/>
            <a:r>
              <a:rPr lang="en-US"/>
              <a:t>”</a:t>
            </a:r>
          </a:p>
        </p:txBody>
      </p:sp>
      <p:sp>
        <p:nvSpPr>
          <p:cNvPr id="28" name="Text Placeholder 24">
            <a:extLst>
              <a:ext uri="{FF2B5EF4-FFF2-40B4-BE49-F238E27FC236}">
                <a16:creationId xmlns:a16="http://schemas.microsoft.com/office/drawing/2014/main" id="{FDD82133-EB75-7E07-A9CE-730CB7F6CD34}"/>
              </a:ext>
            </a:extLst>
          </p:cNvPr>
          <p:cNvSpPr>
            <a:spLocks noGrp="1"/>
          </p:cNvSpPr>
          <p:nvPr>
            <p:ph type="body" sz="quarter" idx="10" hasCustomPrompt="1"/>
          </p:nvPr>
        </p:nvSpPr>
        <p:spPr>
          <a:xfrm>
            <a:off x="1033184" y="2136567"/>
            <a:ext cx="941832" cy="1936750"/>
          </a:xfrm>
        </p:spPr>
        <p:txBody>
          <a:bodyPr>
            <a:noAutofit/>
          </a:bodyPr>
          <a:lstStyle>
            <a:lvl1pPr marL="0" indent="0">
              <a:buNone/>
              <a:defRPr sz="14000" b="1">
                <a:solidFill>
                  <a:schemeClr val="tx2"/>
                </a:solidFill>
                <a:latin typeface="+mj-lt"/>
              </a:defRPr>
            </a:lvl1pPr>
          </a:lstStyle>
          <a:p>
            <a:pPr lvl="0"/>
            <a:r>
              <a:rPr lang="en-US"/>
              <a:t>“</a:t>
            </a:r>
          </a:p>
        </p:txBody>
      </p:sp>
    </p:spTree>
    <p:extLst>
      <p:ext uri="{BB962C8B-B14F-4D97-AF65-F5344CB8AC3E}">
        <p14:creationId xmlns:p14="http://schemas.microsoft.com/office/powerpoint/2010/main" val="317870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251968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681364" y="1658061"/>
            <a:ext cx="1160392" cy="1161288"/>
          </a:xfrm>
        </p:spPr>
        <p:txBody>
          <a:bodyPr anchor="ctr">
            <a:normAutofit/>
          </a:bodyPr>
          <a:lstStyle>
            <a:lvl1pPr marL="0" indent="0" algn="ctr">
              <a:buNone/>
              <a:defRPr sz="1800"/>
            </a:lvl1pPr>
          </a:lstStyle>
          <a:p>
            <a:r>
              <a:rPr lang="en-US"/>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106424"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106424"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6" name="Picture Placeholder 17">
            <a:extLst>
              <a:ext uri="{FF2B5EF4-FFF2-40B4-BE49-F238E27FC236}">
                <a16:creationId xmlns:a16="http://schemas.microsoft.com/office/drawing/2014/main" id="{B23EF08B-7D0C-7D96-413D-71C22E3F74D0}"/>
              </a:ext>
            </a:extLst>
          </p:cNvPr>
          <p:cNvSpPr>
            <a:spLocks noGrp="1" noChangeAspect="1"/>
          </p:cNvSpPr>
          <p:nvPr>
            <p:ph type="pic" sz="quarter" idx="26"/>
          </p:nvPr>
        </p:nvSpPr>
        <p:spPr>
          <a:xfrm>
            <a:off x="1681364" y="3818492"/>
            <a:ext cx="1160392" cy="1161288"/>
          </a:xfrm>
        </p:spPr>
        <p:txBody>
          <a:bodyPr anchor="ctr">
            <a:normAutofit/>
          </a:bodyPr>
          <a:lstStyle>
            <a:lvl1pPr marL="0" indent="0" algn="ctr">
              <a:buNone/>
              <a:defRPr sz="1800"/>
            </a:lvl1pPr>
          </a:lstStyle>
          <a:p>
            <a:r>
              <a:rPr lang="en-US"/>
              <a:t>Click icon to add picture</a:t>
            </a:r>
          </a:p>
        </p:txBody>
      </p:sp>
      <p:sp>
        <p:nvSpPr>
          <p:cNvPr id="45" name="Text Placeholder 19">
            <a:extLst>
              <a:ext uri="{FF2B5EF4-FFF2-40B4-BE49-F238E27FC236}">
                <a16:creationId xmlns:a16="http://schemas.microsoft.com/office/drawing/2014/main" id="{A6866782-6675-4F37-E5D2-68CB0191C1A7}"/>
              </a:ext>
            </a:extLst>
          </p:cNvPr>
          <p:cNvSpPr>
            <a:spLocks noGrp="1"/>
          </p:cNvSpPr>
          <p:nvPr>
            <p:ph type="body" sz="quarter" idx="25"/>
          </p:nvPr>
        </p:nvSpPr>
        <p:spPr>
          <a:xfrm>
            <a:off x="1106424"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4" name="Text Placeholder 19">
            <a:extLst>
              <a:ext uri="{FF2B5EF4-FFF2-40B4-BE49-F238E27FC236}">
                <a16:creationId xmlns:a16="http://schemas.microsoft.com/office/drawing/2014/main" id="{9F53AB27-DDFA-AA5D-8253-546C9BBA9CE7}"/>
              </a:ext>
            </a:extLst>
          </p:cNvPr>
          <p:cNvSpPr>
            <a:spLocks noGrp="1"/>
          </p:cNvSpPr>
          <p:nvPr>
            <p:ph type="body" sz="quarter" idx="24"/>
          </p:nvPr>
        </p:nvSpPr>
        <p:spPr>
          <a:xfrm>
            <a:off x="1106424"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4226754" y="1658061"/>
            <a:ext cx="1160392" cy="1161288"/>
          </a:xfrm>
        </p:spPr>
        <p:txBody>
          <a:bodyPr anchor="ctr">
            <a:normAutofit/>
          </a:bodyPr>
          <a:lstStyle>
            <a:lvl1pPr marL="0" indent="0" algn="ctr">
              <a:buNone/>
              <a:defRPr sz="1800"/>
            </a:lvl1pPr>
          </a:lstStyle>
          <a:p>
            <a:r>
              <a:rPr lang="en-US"/>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639312"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639312"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6" name="Picture Placeholder 17">
            <a:extLst>
              <a:ext uri="{FF2B5EF4-FFF2-40B4-BE49-F238E27FC236}">
                <a16:creationId xmlns:a16="http://schemas.microsoft.com/office/drawing/2014/main" id="{DD9CE7E9-3BC2-0321-457B-61D363708B38}"/>
              </a:ext>
            </a:extLst>
          </p:cNvPr>
          <p:cNvSpPr>
            <a:spLocks noGrp="1" noChangeAspect="1"/>
          </p:cNvSpPr>
          <p:nvPr>
            <p:ph type="pic" sz="quarter" idx="29"/>
          </p:nvPr>
        </p:nvSpPr>
        <p:spPr>
          <a:xfrm>
            <a:off x="4226754" y="3818492"/>
            <a:ext cx="1160392" cy="1161288"/>
          </a:xfrm>
        </p:spPr>
        <p:txBody>
          <a:bodyPr anchor="ctr">
            <a:normAutofit/>
          </a:bodyPr>
          <a:lstStyle>
            <a:lvl1pPr marL="0" indent="0" algn="ctr">
              <a:buNone/>
              <a:defRPr sz="1800"/>
            </a:lvl1pPr>
          </a:lstStyle>
          <a:p>
            <a:r>
              <a:rPr lang="en-US"/>
              <a:t>Click icon to add picture</a:t>
            </a:r>
          </a:p>
        </p:txBody>
      </p:sp>
      <p:sp>
        <p:nvSpPr>
          <p:cNvPr id="23" name="Text Placeholder 19">
            <a:extLst>
              <a:ext uri="{FF2B5EF4-FFF2-40B4-BE49-F238E27FC236}">
                <a16:creationId xmlns:a16="http://schemas.microsoft.com/office/drawing/2014/main" id="{70DD1941-A469-A457-B987-E0E2C300A8AE}"/>
              </a:ext>
            </a:extLst>
          </p:cNvPr>
          <p:cNvSpPr>
            <a:spLocks noGrp="1"/>
          </p:cNvSpPr>
          <p:nvPr>
            <p:ph type="body" sz="quarter" idx="31"/>
          </p:nvPr>
        </p:nvSpPr>
        <p:spPr>
          <a:xfrm>
            <a:off x="3639312"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18" name="Text Placeholder 19">
            <a:extLst>
              <a:ext uri="{FF2B5EF4-FFF2-40B4-BE49-F238E27FC236}">
                <a16:creationId xmlns:a16="http://schemas.microsoft.com/office/drawing/2014/main" id="{D6B84B7D-A7EC-6FE1-9925-F78AF0DE230F}"/>
              </a:ext>
            </a:extLst>
          </p:cNvPr>
          <p:cNvSpPr>
            <a:spLocks noGrp="1"/>
          </p:cNvSpPr>
          <p:nvPr>
            <p:ph type="body" sz="quarter" idx="30"/>
          </p:nvPr>
        </p:nvSpPr>
        <p:spPr>
          <a:xfrm>
            <a:off x="3639312"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772144" y="1658061"/>
            <a:ext cx="1160392" cy="1161288"/>
          </a:xfrm>
        </p:spPr>
        <p:txBody>
          <a:bodyPr anchor="ctr">
            <a:normAutofit/>
          </a:bodyPr>
          <a:lstStyle>
            <a:lvl1pPr marL="0" indent="0" algn="ctr">
              <a:buNone/>
              <a:defRPr sz="1800"/>
            </a:lvl1pPr>
          </a:lstStyle>
          <a:p>
            <a:r>
              <a:rPr lang="en-US"/>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172200"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172200"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4" name="Picture Placeholder 17">
            <a:extLst>
              <a:ext uri="{FF2B5EF4-FFF2-40B4-BE49-F238E27FC236}">
                <a16:creationId xmlns:a16="http://schemas.microsoft.com/office/drawing/2014/main" id="{AA1AC2FE-336D-4E7F-2C86-6A8C29BA8F90}"/>
              </a:ext>
            </a:extLst>
          </p:cNvPr>
          <p:cNvSpPr>
            <a:spLocks noGrp="1" noChangeAspect="1"/>
          </p:cNvSpPr>
          <p:nvPr>
            <p:ph type="pic" sz="quarter" idx="28"/>
          </p:nvPr>
        </p:nvSpPr>
        <p:spPr>
          <a:xfrm>
            <a:off x="6772144" y="3818492"/>
            <a:ext cx="1160392" cy="1161288"/>
          </a:xfrm>
        </p:spPr>
        <p:txBody>
          <a:bodyPr anchor="ctr">
            <a:normAutofit/>
          </a:bodyPr>
          <a:lstStyle>
            <a:lvl1pPr marL="0" indent="0" algn="ctr">
              <a:buNone/>
              <a:defRPr sz="1800"/>
            </a:lvl1pPr>
          </a:lstStyle>
          <a:p>
            <a:r>
              <a:rPr lang="en-US"/>
              <a:t>Click icon to add picture</a:t>
            </a:r>
          </a:p>
        </p:txBody>
      </p:sp>
      <p:sp>
        <p:nvSpPr>
          <p:cNvPr id="27" name="Text Placeholder 19">
            <a:extLst>
              <a:ext uri="{FF2B5EF4-FFF2-40B4-BE49-F238E27FC236}">
                <a16:creationId xmlns:a16="http://schemas.microsoft.com/office/drawing/2014/main" id="{FA370BF1-09EC-DBE1-5118-8A92A0F90BC4}"/>
              </a:ext>
            </a:extLst>
          </p:cNvPr>
          <p:cNvSpPr>
            <a:spLocks noGrp="1"/>
          </p:cNvSpPr>
          <p:nvPr>
            <p:ph type="body" sz="quarter" idx="33"/>
          </p:nvPr>
        </p:nvSpPr>
        <p:spPr>
          <a:xfrm>
            <a:off x="6172200"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5" name="Text Placeholder 19">
            <a:extLst>
              <a:ext uri="{FF2B5EF4-FFF2-40B4-BE49-F238E27FC236}">
                <a16:creationId xmlns:a16="http://schemas.microsoft.com/office/drawing/2014/main" id="{5089D72C-E865-F5D3-CB1E-050AEF684453}"/>
              </a:ext>
            </a:extLst>
          </p:cNvPr>
          <p:cNvSpPr>
            <a:spLocks noGrp="1"/>
          </p:cNvSpPr>
          <p:nvPr>
            <p:ph type="body" sz="quarter" idx="32"/>
          </p:nvPr>
        </p:nvSpPr>
        <p:spPr>
          <a:xfrm>
            <a:off x="6172200"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9317533" y="1658061"/>
            <a:ext cx="1160392" cy="1161288"/>
          </a:xfrm>
        </p:spPr>
        <p:txBody>
          <a:bodyPr anchor="ctr">
            <a:normAutofit/>
          </a:bodyPr>
          <a:lstStyle>
            <a:lvl1pPr marL="0" indent="0" algn="ctr">
              <a:buNone/>
              <a:defRPr sz="1800"/>
            </a:lvl1pPr>
          </a:lstStyle>
          <a:p>
            <a:r>
              <a:rPr lang="en-US"/>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705088"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705088"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7" name="Picture Placeholder 17">
            <a:extLst>
              <a:ext uri="{FF2B5EF4-FFF2-40B4-BE49-F238E27FC236}">
                <a16:creationId xmlns:a16="http://schemas.microsoft.com/office/drawing/2014/main" id="{4F7ECA98-24CD-8CC5-A3EC-BFF5E9B11748}"/>
              </a:ext>
            </a:extLst>
          </p:cNvPr>
          <p:cNvSpPr>
            <a:spLocks noGrp="1" noChangeAspect="1"/>
          </p:cNvSpPr>
          <p:nvPr>
            <p:ph type="pic" sz="quarter" idx="27"/>
          </p:nvPr>
        </p:nvSpPr>
        <p:spPr>
          <a:xfrm>
            <a:off x="9317533" y="3818492"/>
            <a:ext cx="1160392" cy="1161288"/>
          </a:xfrm>
        </p:spPr>
        <p:txBody>
          <a:bodyPr anchor="ctr">
            <a:normAutofit/>
          </a:bodyPr>
          <a:lstStyle>
            <a:lvl1pPr marL="0" indent="0" algn="ctr">
              <a:buNone/>
              <a:defRPr sz="1800"/>
            </a:lvl1pPr>
          </a:lstStyle>
          <a:p>
            <a:r>
              <a:rPr lang="en-US"/>
              <a:t>Click icon to add picture</a:t>
            </a:r>
          </a:p>
        </p:txBody>
      </p:sp>
      <p:sp>
        <p:nvSpPr>
          <p:cNvPr id="42" name="Text Placeholder 19">
            <a:extLst>
              <a:ext uri="{FF2B5EF4-FFF2-40B4-BE49-F238E27FC236}">
                <a16:creationId xmlns:a16="http://schemas.microsoft.com/office/drawing/2014/main" id="{46CBECF2-D93E-3DF9-064C-CB4A3262B691}"/>
              </a:ext>
            </a:extLst>
          </p:cNvPr>
          <p:cNvSpPr>
            <a:spLocks noGrp="1"/>
          </p:cNvSpPr>
          <p:nvPr>
            <p:ph type="body" sz="quarter" idx="35"/>
          </p:nvPr>
        </p:nvSpPr>
        <p:spPr>
          <a:xfrm>
            <a:off x="8705088"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1" name="Text Placeholder 19">
            <a:extLst>
              <a:ext uri="{FF2B5EF4-FFF2-40B4-BE49-F238E27FC236}">
                <a16:creationId xmlns:a16="http://schemas.microsoft.com/office/drawing/2014/main" id="{71E06E16-A083-B853-8155-7FF97AD1DE8F}"/>
              </a:ext>
            </a:extLst>
          </p:cNvPr>
          <p:cNvSpPr>
            <a:spLocks noGrp="1"/>
          </p:cNvSpPr>
          <p:nvPr>
            <p:ph type="body" sz="quarter" idx="34"/>
          </p:nvPr>
        </p:nvSpPr>
        <p:spPr>
          <a:xfrm>
            <a:off x="8705088"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62232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B05881-FB11-43E8-CCDD-8C12CDB4FE47}"/>
              </a:ext>
            </a:extLst>
          </p:cNvPr>
          <p:cNvSpPr/>
          <p:nvPr userDrawn="1"/>
        </p:nvSpPr>
        <p:spPr>
          <a:xfrm>
            <a:off x="838199" y="196052"/>
            <a:ext cx="10515601" cy="168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fabric&#10;&#10;Description automatically generated">
            <a:extLst>
              <a:ext uri="{FF2B5EF4-FFF2-40B4-BE49-F238E27FC236}">
                <a16:creationId xmlns:a16="http://schemas.microsoft.com/office/drawing/2014/main" id="{A4941BBB-13FC-2ACE-1A50-C0F465531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14950" y="-64113"/>
            <a:ext cx="1562100" cy="4394200"/>
          </a:xfrm>
          <a:prstGeom prst="rect">
            <a:avLst/>
          </a:prstGeom>
        </p:spPr>
      </p:pic>
      <p:sp>
        <p:nvSpPr>
          <p:cNvPr id="11" name="Rectangle 10">
            <a:extLst>
              <a:ext uri="{FF2B5EF4-FFF2-40B4-BE49-F238E27FC236}">
                <a16:creationId xmlns:a16="http://schemas.microsoft.com/office/drawing/2014/main" id="{D8BE9E36-E9D5-3FA6-EE22-A6E5CE13C462}"/>
              </a:ext>
            </a:extLst>
          </p:cNvPr>
          <p:cNvSpPr/>
          <p:nvPr userDrawn="1"/>
        </p:nvSpPr>
        <p:spPr>
          <a:xfrm>
            <a:off x="995423"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flower, plant&#10;&#10;Description automatically generated">
            <a:extLst>
              <a:ext uri="{FF2B5EF4-FFF2-40B4-BE49-F238E27FC236}">
                <a16:creationId xmlns:a16="http://schemas.microsoft.com/office/drawing/2014/main" id="{479E4054-0885-457B-35B3-A9B26ED936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4869421" y="459092"/>
            <a:ext cx="749300" cy="27559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484632"/>
            <a:ext cx="10515600" cy="1133856"/>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2990088"/>
            <a:ext cx="10515600" cy="347472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C6C79F3B-6B68-BA3C-6CBE-C26E339E450E}"/>
              </a:ext>
            </a:extLst>
          </p:cNvPr>
          <p:cNvSpPr>
            <a:spLocks noGrp="1"/>
          </p:cNvSpPr>
          <p:nvPr>
            <p:ph type="ftr" sz="quarter" idx="10"/>
          </p:nvPr>
        </p:nvSpPr>
        <p:spPr/>
        <p:txBody>
          <a:bodyPr/>
          <a:lstStyle/>
          <a:p>
            <a:r>
              <a:rPr lang="en-US"/>
              <a:t>Presentation title</a:t>
            </a:r>
          </a:p>
        </p:txBody>
      </p:sp>
      <p:sp>
        <p:nvSpPr>
          <p:cNvPr id="15" name="Slide Number Placeholder 14">
            <a:extLst>
              <a:ext uri="{FF2B5EF4-FFF2-40B4-BE49-F238E27FC236}">
                <a16:creationId xmlns:a16="http://schemas.microsoft.com/office/drawing/2014/main" id="{9D503431-982D-5D35-88BF-09474F76D65D}"/>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9104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68407D-A1C4-B842-0C34-B2DE8AD312D3}"/>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A1AE7FB-DFC0-DCDA-47AD-6ED81A6427FA}"/>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mollusk, insect&#10;&#10;Description automatically generated">
            <a:extLst>
              <a:ext uri="{FF2B5EF4-FFF2-40B4-BE49-F238E27FC236}">
                <a16:creationId xmlns:a16="http://schemas.microsoft.com/office/drawing/2014/main" id="{7A4DFCBA-879E-D6C9-9F81-B4F922542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2" name="Title 1">
            <a:extLst>
              <a:ext uri="{FF2B5EF4-FFF2-40B4-BE49-F238E27FC236}">
                <a16:creationId xmlns:a16="http://schemas.microsoft.com/office/drawing/2014/main" id="{B8562BF3-1BFC-6948-02E0-8A1C121C387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E158D7F8-0920-52BA-580D-07249122876C}"/>
              </a:ext>
            </a:extLst>
          </p:cNvPr>
          <p:cNvSpPr>
            <a:spLocks noGrp="1"/>
          </p:cNvSpPr>
          <p:nvPr>
            <p:ph type="ftr" sz="quarter" idx="10"/>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9E6611EB-89A4-4C55-4032-4D0C418398DB}"/>
              </a:ext>
            </a:extLst>
          </p:cNvPr>
          <p:cNvSpPr>
            <a:spLocks noGrp="1"/>
          </p:cNvSpPr>
          <p:nvPr>
            <p:ph type="sldNum" sz="quarter" idx="11"/>
          </p:nvPr>
        </p:nvSpPr>
        <p:spPr/>
        <p:txBody>
          <a:bodyPr/>
          <a:lstStyle/>
          <a:p>
            <a:fld id="{294A09A9-5501-47C1-A89A-A340965A2BE2}" type="slidenum">
              <a:rPr lang="en-US" smtClean="0"/>
              <a:pPr/>
              <a:t>‹#›</a:t>
            </a:fld>
            <a:endParaRPr lang="en-US"/>
          </a:p>
        </p:txBody>
      </p:sp>
      <p:sp>
        <p:nvSpPr>
          <p:cNvPr id="12" name="Content Placeholder 11">
            <a:extLst>
              <a:ext uri="{FF2B5EF4-FFF2-40B4-BE49-F238E27FC236}">
                <a16:creationId xmlns:a16="http://schemas.microsoft.com/office/drawing/2014/main" id="{C6963F99-41C3-5ED4-AAD8-B904145CC7EA}"/>
              </a:ext>
            </a:extLst>
          </p:cNvPr>
          <p:cNvSpPr>
            <a:spLocks noGrp="1"/>
          </p:cNvSpPr>
          <p:nvPr>
            <p:ph sz="quarter" idx="12"/>
          </p:nvPr>
        </p:nvSpPr>
        <p:spPr>
          <a:xfrm>
            <a:off x="975360" y="2615184"/>
            <a:ext cx="10241280" cy="3319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03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2F7EB7A-F5B6-E308-68EE-3065E2B039A6}"/>
              </a:ext>
            </a:extLst>
          </p:cNvPr>
          <p:cNvSpPr/>
          <p:nvPr userDrawn="1"/>
        </p:nvSpPr>
        <p:spPr>
          <a:xfrm>
            <a:off x="0" y="0"/>
            <a:ext cx="4873752"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A close-up of a tree&#10;&#10;Description automatically generated with medium confidence">
            <a:extLst>
              <a:ext uri="{FF2B5EF4-FFF2-40B4-BE49-F238E27FC236}">
                <a16:creationId xmlns:a16="http://schemas.microsoft.com/office/drawing/2014/main" id="{FED57607-56F6-9FD5-F0A8-DE0BCFE89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866459" flipH="1">
            <a:off x="2282032" y="1589693"/>
            <a:ext cx="970220" cy="22361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91072" y="978408"/>
            <a:ext cx="4974336" cy="1325880"/>
          </a:xfrm>
        </p:spPr>
        <p:txBody>
          <a:bodyPr/>
          <a:lstStyle/>
          <a:p>
            <a:r>
              <a:rPr lang="en-US"/>
              <a:t>Click to edit Master title style</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a:p>
        </p:txBody>
      </p:sp>
      <p:sp>
        <p:nvSpPr>
          <p:cNvPr id="29" name="Text Placeholder 2">
            <a:extLst>
              <a:ext uri="{FF2B5EF4-FFF2-40B4-BE49-F238E27FC236}">
                <a16:creationId xmlns:a16="http://schemas.microsoft.com/office/drawing/2014/main" id="{DEF26CDF-94D4-BA22-7D14-8D3289040C90}"/>
              </a:ext>
            </a:extLst>
          </p:cNvPr>
          <p:cNvSpPr>
            <a:spLocks noGrp="1"/>
          </p:cNvSpPr>
          <p:nvPr>
            <p:ph type="body" idx="1"/>
          </p:nvPr>
        </p:nvSpPr>
        <p:spPr>
          <a:xfrm>
            <a:off x="6291072" y="2322576"/>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3">
            <a:extLst>
              <a:ext uri="{FF2B5EF4-FFF2-40B4-BE49-F238E27FC236}">
                <a16:creationId xmlns:a16="http://schemas.microsoft.com/office/drawing/2014/main" id="{0017BF0C-B2B7-932F-A9AE-5BFAE4AB5C4D}"/>
              </a:ext>
            </a:extLst>
          </p:cNvPr>
          <p:cNvSpPr>
            <a:spLocks noGrp="1"/>
          </p:cNvSpPr>
          <p:nvPr>
            <p:ph sz="half" idx="2"/>
          </p:nvPr>
        </p:nvSpPr>
        <p:spPr>
          <a:xfrm>
            <a:off x="6289612" y="2770632"/>
            <a:ext cx="5065776" cy="1554480"/>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4">
            <a:extLst>
              <a:ext uri="{FF2B5EF4-FFF2-40B4-BE49-F238E27FC236}">
                <a16:creationId xmlns:a16="http://schemas.microsoft.com/office/drawing/2014/main" id="{DEAB8B47-DF86-7C9F-F027-2D4D22B2EA50}"/>
              </a:ext>
            </a:extLst>
          </p:cNvPr>
          <p:cNvSpPr>
            <a:spLocks noGrp="1"/>
          </p:cNvSpPr>
          <p:nvPr>
            <p:ph type="body" sz="quarter" idx="3"/>
          </p:nvPr>
        </p:nvSpPr>
        <p:spPr>
          <a:xfrm>
            <a:off x="6289612" y="4361688"/>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289612" y="4791456"/>
            <a:ext cx="5065776" cy="1408176"/>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8" name="Picture 37" descr="A group of flowers&#10;&#10;Description automatically generated with low confidence">
            <a:extLst>
              <a:ext uri="{FF2B5EF4-FFF2-40B4-BE49-F238E27FC236}">
                <a16:creationId xmlns:a16="http://schemas.microsoft.com/office/drawing/2014/main" id="{5B08C513-7071-2499-7E9D-CFD5A027C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19083" y="2260473"/>
            <a:ext cx="1245309" cy="2314810"/>
          </a:xfrm>
          <a:prstGeom prst="rect">
            <a:avLst/>
          </a:prstGeom>
        </p:spPr>
      </p:pic>
      <p:sp>
        <p:nvSpPr>
          <p:cNvPr id="34" name="Text Placeholder 33">
            <a:extLst>
              <a:ext uri="{FF2B5EF4-FFF2-40B4-BE49-F238E27FC236}">
                <a16:creationId xmlns:a16="http://schemas.microsoft.com/office/drawing/2014/main" id="{BD46E6E9-39FE-B605-0786-F7F7E656F9B0}"/>
              </a:ext>
            </a:extLst>
          </p:cNvPr>
          <p:cNvSpPr>
            <a:spLocks noGrp="1"/>
          </p:cNvSpPr>
          <p:nvPr>
            <p:ph type="body" sz="quarter" idx="13" hasCustomPrompt="1"/>
          </p:nvPr>
        </p:nvSpPr>
        <p:spPr>
          <a:xfrm>
            <a:off x="466344"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a:t>X</a:t>
            </a:r>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8546F5-5752-9595-980A-9978EC65B179}"/>
              </a:ext>
            </a:extLst>
          </p:cNvPr>
          <p:cNvSpPr/>
          <p:nvPr userDrawn="1"/>
        </p:nvSpPr>
        <p:spPr>
          <a:xfrm>
            <a:off x="491679" y="319214"/>
            <a:ext cx="11208641" cy="5857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88B1DFD-B7E9-D65B-0A47-8D442617B0D0}"/>
              </a:ext>
            </a:extLst>
          </p:cNvPr>
          <p:cNvCxnSpPr>
            <a:cxnSpLocks/>
          </p:cNvCxnSpPr>
          <p:nvPr userDrawn="1"/>
        </p:nvCxnSpPr>
        <p:spPr>
          <a:xfrm>
            <a:off x="837235" y="1767119"/>
            <a:ext cx="1051656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mollusk, insect&#10;&#10;Description automatically generated">
            <a:extLst>
              <a:ext uri="{FF2B5EF4-FFF2-40B4-BE49-F238E27FC236}">
                <a16:creationId xmlns:a16="http://schemas.microsoft.com/office/drawing/2014/main" id="{4190CCC3-E5E8-9E96-318B-F3F62E232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5658" y="1631192"/>
            <a:ext cx="1207554" cy="354511"/>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124712"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124712" y="2629116"/>
            <a:ext cx="3200400" cy="3320861"/>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98848"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98848"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a:p>
        </p:txBody>
      </p:sp>
      <p:sp>
        <p:nvSpPr>
          <p:cNvPr id="15" name="Text Placeholder 4">
            <a:extLst>
              <a:ext uri="{FF2B5EF4-FFF2-40B4-BE49-F238E27FC236}">
                <a16:creationId xmlns:a16="http://schemas.microsoft.com/office/drawing/2014/main" id="{F270D939-D128-D431-82CE-9C15D5A7AA9A}"/>
              </a:ext>
            </a:extLst>
          </p:cNvPr>
          <p:cNvSpPr>
            <a:spLocks noGrp="1"/>
          </p:cNvSpPr>
          <p:nvPr>
            <p:ph type="body" sz="quarter" idx="13"/>
          </p:nvPr>
        </p:nvSpPr>
        <p:spPr>
          <a:xfrm>
            <a:off x="7909560"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4AAE69C6-BB37-BC70-8424-BC928D19C91A}"/>
              </a:ext>
            </a:extLst>
          </p:cNvPr>
          <p:cNvSpPr>
            <a:spLocks noGrp="1"/>
          </p:cNvSpPr>
          <p:nvPr>
            <p:ph sz="quarter" idx="14"/>
          </p:nvPr>
        </p:nvSpPr>
        <p:spPr>
          <a:xfrm>
            <a:off x="7909560"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990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descr="A picture containing fabric&#10;&#10;Description automatically generated">
            <a:extLst>
              <a:ext uri="{FF2B5EF4-FFF2-40B4-BE49-F238E27FC236}">
                <a16:creationId xmlns:a16="http://schemas.microsoft.com/office/drawing/2014/main" id="{E0606CB6-3E28-F128-51B5-3786D74048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8" name="Rectangle 17">
            <a:extLst>
              <a:ext uri="{FF2B5EF4-FFF2-40B4-BE49-F238E27FC236}">
                <a16:creationId xmlns:a16="http://schemas.microsoft.com/office/drawing/2014/main" id="{E64BBC1B-7DD9-DA00-15CC-B446DA472005}"/>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flower, plant&#10;&#10;Description automatically generated">
            <a:extLst>
              <a:ext uri="{FF2B5EF4-FFF2-40B4-BE49-F238E27FC236}">
                <a16:creationId xmlns:a16="http://schemas.microsoft.com/office/drawing/2014/main" id="{C88A03B2-8C41-A023-CB90-5F79A1F01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pic>
        <p:nvPicPr>
          <p:cNvPr id="10" name="Picture 9" descr="A close-up of a flower&#10;&#10;Description automatically generated with low confidence">
            <a:extLst>
              <a:ext uri="{FF2B5EF4-FFF2-40B4-BE49-F238E27FC236}">
                <a16:creationId xmlns:a16="http://schemas.microsoft.com/office/drawing/2014/main" id="{9EA6110C-517A-C447-DB03-9A264F112F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9809" y="1695833"/>
            <a:ext cx="1155700" cy="4318000"/>
          </a:xfrm>
          <a:prstGeom prst="rect">
            <a:avLst/>
          </a:prstGeom>
        </p:spPr>
      </p:pic>
      <p:pic>
        <p:nvPicPr>
          <p:cNvPr id="12" name="Picture 11" descr="A close-up of a flower&#10;&#10;Description automatically generated with low confidence">
            <a:extLst>
              <a:ext uri="{FF2B5EF4-FFF2-40B4-BE49-F238E27FC236}">
                <a16:creationId xmlns:a16="http://schemas.microsoft.com/office/drawing/2014/main" id="{DC4249CD-2B45-A435-5B21-CFA7042138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6749" y="381916"/>
            <a:ext cx="1155700" cy="4318000"/>
          </a:xfrm>
          <a:prstGeom prst="rect">
            <a:avLst/>
          </a:prstGeom>
        </p:spPr>
      </p:pic>
      <p:sp>
        <p:nvSpPr>
          <p:cNvPr id="14" name="Rectangle 13">
            <a:extLst>
              <a:ext uri="{FF2B5EF4-FFF2-40B4-BE49-F238E27FC236}">
                <a16:creationId xmlns:a16="http://schemas.microsoft.com/office/drawing/2014/main" id="{7A7568A0-F819-551E-4780-20A651246990}"/>
              </a:ext>
            </a:extLst>
          </p:cNvPr>
          <p:cNvSpPr/>
          <p:nvPr userDrawn="1"/>
        </p:nvSpPr>
        <p:spPr>
          <a:xfrm>
            <a:off x="1024128" y="2162946"/>
            <a:ext cx="3794760" cy="2536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711D903-56F9-B09B-0443-A76786804823}"/>
              </a:ext>
            </a:extLst>
          </p:cNvPr>
          <p:cNvSpPr/>
          <p:nvPr userDrawn="1"/>
        </p:nvSpPr>
        <p:spPr>
          <a:xfrm>
            <a:off x="1131655" y="2264499"/>
            <a:ext cx="3585549" cy="233542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D91551-9B41-0ACF-0BE6-9D174E6957FD}"/>
              </a:ext>
            </a:extLst>
          </p:cNvPr>
          <p:cNvSpPr>
            <a:spLocks noGrp="1"/>
          </p:cNvSpPr>
          <p:nvPr>
            <p:ph type="title"/>
          </p:nvPr>
        </p:nvSpPr>
        <p:spPr>
          <a:xfrm>
            <a:off x="1472184" y="2889504"/>
            <a:ext cx="2852928" cy="1088136"/>
          </a:xfrm>
        </p:spPr>
        <p:txBody>
          <a:bodyPr/>
          <a:lstStyle>
            <a:lvl1pPr algn="ctr">
              <a:defRPr/>
            </a:lvl1pPr>
          </a:lstStyle>
          <a:p>
            <a:r>
              <a:rPr lang="en-US"/>
              <a:t>Click to edit Master title style</a:t>
            </a:r>
          </a:p>
        </p:txBody>
      </p:sp>
      <p:sp>
        <p:nvSpPr>
          <p:cNvPr id="19" name="Content Placeholder 2">
            <a:extLst>
              <a:ext uri="{FF2B5EF4-FFF2-40B4-BE49-F238E27FC236}">
                <a16:creationId xmlns:a16="http://schemas.microsoft.com/office/drawing/2014/main" id="{545D3FB1-678F-0A9A-CCB6-435CE57DA0F6}"/>
              </a:ext>
            </a:extLst>
          </p:cNvPr>
          <p:cNvSpPr>
            <a:spLocks noGrp="1"/>
          </p:cNvSpPr>
          <p:nvPr>
            <p:ph idx="1"/>
          </p:nvPr>
        </p:nvSpPr>
        <p:spPr>
          <a:xfrm>
            <a:off x="8211312" y="2011680"/>
            <a:ext cx="2999232" cy="2843784"/>
          </a:xfrm>
        </p:spPr>
        <p:txBody>
          <a:bodyPr anchor="ctr">
            <a:normAutofit/>
          </a:bodyPr>
          <a:lstStyle>
            <a:lvl1pPr marL="0" indent="0" algn="l">
              <a:lnSpc>
                <a:spcPct val="150000"/>
              </a:lnSpc>
              <a:buNone/>
              <a:defRPr sz="2400">
                <a:latin typeface="Gill Sans Nova Light" panose="020F0302020204030204" pitchFamily="34" charset="0"/>
                <a:cs typeface="Gill Sans Nova Light" panose="020F0302020204030204" pitchFamily="34" charset="0"/>
              </a:defRPr>
            </a:lvl1pPr>
            <a:lvl2pPr algn="l">
              <a:lnSpc>
                <a:spcPct val="150000"/>
              </a:lnSpc>
              <a:defRPr sz="20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82466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mollusk, insect&#10;&#10;Description automatically generated">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Title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119B248-9F11-0A11-E6AF-776D371E14A3}"/>
              </a:ext>
            </a:extLst>
          </p:cNvPr>
          <p:cNvSpPr>
            <a:spLocks noGrp="1"/>
          </p:cNvSpPr>
          <p:nvPr>
            <p:ph type="ftr" sz="quarter" idx="10"/>
          </p:nvPr>
        </p:nvSpPr>
        <p:spPr/>
        <p:txBody>
          <a:bodyPr/>
          <a:lstStyle/>
          <a:p>
            <a:r>
              <a:rPr lang="en-US"/>
              <a:t>Presentation title</a:t>
            </a:r>
          </a:p>
        </p:txBody>
      </p:sp>
      <p:sp>
        <p:nvSpPr>
          <p:cNvPr id="8" name="Slide Number Placeholder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ollusk, insect&#10;&#10;Description automatically generated">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Title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2286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208008" y="6356350"/>
            <a:ext cx="274320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9" r:id="rId3"/>
    <p:sldLayoutId id="2147483651" r:id="rId4"/>
    <p:sldLayoutId id="2147483650" r:id="rId5"/>
    <p:sldLayoutId id="2147483663" r:id="rId6"/>
    <p:sldLayoutId id="2147483665" r:id="rId7"/>
    <p:sldLayoutId id="2147483660" r:id="rId8"/>
    <p:sldLayoutId id="2147483661" r:id="rId9"/>
    <p:sldLayoutId id="2147483662" r:id="rId10"/>
    <p:sldLayoutId id="2147483666" r:id="rId11"/>
    <p:sldLayoutId id="2147483653" r:id="rId12"/>
    <p:sldLayoutId id="2147483664" r:id="rId13"/>
    <p:sldLayoutId id="2147483667"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73292A"/>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73292A"/>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73292A"/>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mailto:Info@digirocket.io" TargetMode="External"/><Relationship Id="rId2" Type="http://schemas.openxmlformats.org/officeDocument/2006/relationships/image" Target="../media/image26.png"/><Relationship Id="rId1" Type="http://schemas.openxmlformats.org/officeDocument/2006/relationships/slideLayout" Target="../slideLayouts/slideLayout17.xml"/><Relationship Id="rId5" Type="http://schemas.openxmlformats.org/officeDocument/2006/relationships/image" Target="../media/image16.png"/><Relationship Id="rId4" Type="http://schemas.openxmlformats.org/officeDocument/2006/relationships/hyperlink" Target="http://www.digirocket.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180B-35BA-C28E-820F-59C84FBDD99A}"/>
              </a:ext>
            </a:extLst>
          </p:cNvPr>
          <p:cNvSpPr>
            <a:spLocks noGrp="1"/>
          </p:cNvSpPr>
          <p:nvPr>
            <p:ph type="ctrTitle"/>
          </p:nvPr>
        </p:nvSpPr>
        <p:spPr>
          <a:xfrm>
            <a:off x="2749296" y="2291004"/>
            <a:ext cx="6693408" cy="1088136"/>
          </a:xfrm>
        </p:spPr>
        <p:txBody>
          <a:bodyPr/>
          <a:lstStyle/>
          <a:p>
            <a:r>
              <a:rPr lang="en-US" err="1"/>
              <a:t>Lova</a:t>
            </a:r>
            <a:r>
              <a:rPr lang="en-US"/>
              <a:t> Candles</a:t>
            </a:r>
          </a:p>
        </p:txBody>
      </p:sp>
      <p:pic>
        <p:nvPicPr>
          <p:cNvPr id="7" name="Picture 6">
            <a:extLst>
              <a:ext uri="{FF2B5EF4-FFF2-40B4-BE49-F238E27FC236}">
                <a16:creationId xmlns:a16="http://schemas.microsoft.com/office/drawing/2014/main" id="{C1EBF04C-175C-703A-E617-B6FE366E0472}"/>
              </a:ext>
            </a:extLst>
          </p:cNvPr>
          <p:cNvPicPr>
            <a:picLocks noChangeAspect="1"/>
          </p:cNvPicPr>
          <p:nvPr/>
        </p:nvPicPr>
        <p:blipFill>
          <a:blip r:embed="rId2"/>
          <a:stretch>
            <a:fillRect/>
          </a:stretch>
        </p:blipFill>
        <p:spPr>
          <a:xfrm>
            <a:off x="5361029" y="1039828"/>
            <a:ext cx="1469941" cy="1469941"/>
          </a:xfrm>
          <a:prstGeom prst="rect">
            <a:avLst/>
          </a:prstGeom>
        </p:spPr>
      </p:pic>
      <p:sp>
        <p:nvSpPr>
          <p:cNvPr id="9" name="TextBox 8">
            <a:extLst>
              <a:ext uri="{FF2B5EF4-FFF2-40B4-BE49-F238E27FC236}">
                <a16:creationId xmlns:a16="http://schemas.microsoft.com/office/drawing/2014/main" id="{FE338224-2209-DEBB-CB93-DA6CDD6E8458}"/>
              </a:ext>
            </a:extLst>
          </p:cNvPr>
          <p:cNvSpPr txBox="1"/>
          <p:nvPr/>
        </p:nvSpPr>
        <p:spPr>
          <a:xfrm>
            <a:off x="3053922" y="3147903"/>
            <a:ext cx="6084153" cy="1200329"/>
          </a:xfrm>
          <a:prstGeom prst="rect">
            <a:avLst/>
          </a:prstGeom>
          <a:noFill/>
        </p:spPr>
        <p:txBody>
          <a:bodyPr wrap="square">
            <a:spAutoFit/>
          </a:bodyPr>
          <a:lstStyle/>
          <a:p>
            <a:pPr algn="ctr" rtl="0" fontAlgn="base"/>
            <a:r>
              <a:rPr lang="en-US" sz="2400" b="1" i="0" u="none" strike="noStrike">
                <a:solidFill>
                  <a:srgbClr val="FFC000"/>
                </a:solidFill>
                <a:effectLst/>
                <a:latin typeface="DM Sans Bold" pitchFamily="2" charset="0"/>
              </a:rPr>
              <a:t>SEO</a:t>
            </a:r>
            <a:r>
              <a:rPr lang="en-US" sz="2400" b="0" i="0">
                <a:solidFill>
                  <a:srgbClr val="000000"/>
                </a:solidFill>
                <a:effectLst/>
                <a:latin typeface="DM Sans Bold" pitchFamily="2" charset="0"/>
              </a:rPr>
              <a:t>​</a:t>
            </a:r>
            <a:endParaRPr lang="en-US" sz="2400" b="0" i="0">
              <a:solidFill>
                <a:srgbClr val="000000"/>
              </a:solidFill>
              <a:effectLst/>
              <a:latin typeface="Segoe UI" panose="020B0502040204020203" pitchFamily="34" charset="0"/>
            </a:endParaRPr>
          </a:p>
          <a:p>
            <a:pPr algn="ctr" rtl="0" fontAlgn="base"/>
            <a:r>
              <a:rPr lang="en-US" sz="2400" b="1" i="0" u="none" strike="noStrike">
                <a:solidFill>
                  <a:srgbClr val="1F264D"/>
                </a:solidFill>
                <a:effectLst/>
                <a:latin typeface="DM Sans" pitchFamily="2" charset="0"/>
              </a:rPr>
              <a:t>Growth Report</a:t>
            </a:r>
            <a:r>
              <a:rPr lang="en-US" sz="2400" b="0" i="0">
                <a:solidFill>
                  <a:srgbClr val="000000"/>
                </a:solidFill>
                <a:effectLst/>
                <a:latin typeface="DM Sans" pitchFamily="2" charset="0"/>
              </a:rPr>
              <a:t>​</a:t>
            </a:r>
            <a:endParaRPr lang="en-US" sz="2400" b="0" i="0">
              <a:solidFill>
                <a:srgbClr val="000000"/>
              </a:solidFill>
              <a:effectLst/>
              <a:latin typeface="Segoe UI" panose="020B0502040204020203" pitchFamily="34" charset="0"/>
            </a:endParaRPr>
          </a:p>
          <a:p>
            <a:pPr algn="ctr" rtl="0" fontAlgn="base"/>
            <a:r>
              <a:rPr lang="en-US" sz="2400">
                <a:solidFill>
                  <a:srgbClr val="1F264D"/>
                </a:solidFill>
                <a:latin typeface="DM Sans" pitchFamily="2" charset="0"/>
              </a:rPr>
              <a:t>22 Dec</a:t>
            </a:r>
            <a:r>
              <a:rPr lang="en-US" sz="2400" b="0" i="0" u="none" strike="noStrike">
                <a:solidFill>
                  <a:srgbClr val="1F264D"/>
                </a:solidFill>
                <a:effectLst/>
                <a:latin typeface="DM Sans" pitchFamily="2" charset="0"/>
              </a:rPr>
              <a:t>– </a:t>
            </a:r>
            <a:r>
              <a:rPr lang="en-US" sz="2400">
                <a:solidFill>
                  <a:srgbClr val="1F264D"/>
                </a:solidFill>
                <a:latin typeface="DM Sans" pitchFamily="2" charset="0"/>
              </a:rPr>
              <a:t>05 Mar</a:t>
            </a:r>
            <a:r>
              <a:rPr lang="en-US" sz="2400" b="0" i="0">
                <a:solidFill>
                  <a:srgbClr val="000000"/>
                </a:solidFill>
                <a:effectLst/>
                <a:latin typeface="DM Sans" pitchFamily="2" charset="0"/>
              </a:rPr>
              <a:t>​</a:t>
            </a:r>
            <a:endParaRPr lang="en-US" sz="2400" b="0" i="0">
              <a:solidFill>
                <a:srgbClr val="000000"/>
              </a:solidFill>
              <a:effectLst/>
              <a:latin typeface="Segoe UI" panose="020B0502040204020203" pitchFamily="34" charset="0"/>
            </a:endParaRPr>
          </a:p>
        </p:txBody>
      </p:sp>
      <p:pic>
        <p:nvPicPr>
          <p:cNvPr id="10" name="Picture 9">
            <a:extLst>
              <a:ext uri="{FF2B5EF4-FFF2-40B4-BE49-F238E27FC236}">
                <a16:creationId xmlns:a16="http://schemas.microsoft.com/office/drawing/2014/main" id="{E5C888C7-404A-FA8C-FC15-6CBD3F182D27}"/>
              </a:ext>
            </a:extLst>
          </p:cNvPr>
          <p:cNvPicPr>
            <a:picLocks noChangeAspect="1"/>
          </p:cNvPicPr>
          <p:nvPr/>
        </p:nvPicPr>
        <p:blipFill>
          <a:blip r:embed="rId2"/>
          <a:stretch>
            <a:fillRect/>
          </a:stretch>
        </p:blipFill>
        <p:spPr>
          <a:xfrm>
            <a:off x="115019" y="71887"/>
            <a:ext cx="825958" cy="825958"/>
          </a:xfrm>
          <a:prstGeom prst="rect">
            <a:avLst/>
          </a:prstGeom>
        </p:spPr>
      </p:pic>
      <p:pic>
        <p:nvPicPr>
          <p:cNvPr id="11" name="Picture 2" descr="A black background with white text&#10;&#10;Description automatically generated">
            <a:extLst>
              <a:ext uri="{FF2B5EF4-FFF2-40B4-BE49-F238E27FC236}">
                <a16:creationId xmlns:a16="http://schemas.microsoft.com/office/drawing/2014/main" id="{8E0AC379-7A97-597B-FB59-1269335A9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6003" y="172528"/>
            <a:ext cx="2082223" cy="439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18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5FAB4-1D89-0D3A-6A8F-1780E6EE062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0A003C9-FAA3-7306-60AD-68A630CD3C45}"/>
              </a:ext>
            </a:extLst>
          </p:cNvPr>
          <p:cNvSpPr>
            <a:spLocks noGrp="1"/>
          </p:cNvSpPr>
          <p:nvPr>
            <p:ph type="sldNum" sz="quarter" idx="12"/>
          </p:nvPr>
        </p:nvSpPr>
        <p:spPr/>
        <p:txBody>
          <a:bodyPr/>
          <a:lstStyle/>
          <a:p>
            <a:fld id="{294A09A9-5501-47C1-A89A-A340965A2BE2}" type="slidenum">
              <a:rPr lang="en-US" smtClean="0"/>
              <a:pPr/>
              <a:t>2</a:t>
            </a:fld>
            <a:endParaRPr lang="en-US"/>
          </a:p>
        </p:txBody>
      </p:sp>
      <p:pic>
        <p:nvPicPr>
          <p:cNvPr id="10" name="Picture 2" descr="A black background with white text&#10;&#10;Description automatically generated">
            <a:extLst>
              <a:ext uri="{FF2B5EF4-FFF2-40B4-BE49-F238E27FC236}">
                <a16:creationId xmlns:a16="http://schemas.microsoft.com/office/drawing/2014/main" id="{08337BBA-ABBE-B419-D3E6-F5DE0DC11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2D84C8FF-3100-2E51-B607-972EF2E9699E}"/>
              </a:ext>
            </a:extLst>
          </p:cNvPr>
          <p:cNvPicPr>
            <a:picLocks noChangeAspect="1"/>
          </p:cNvPicPr>
          <p:nvPr/>
        </p:nvPicPr>
        <p:blipFill>
          <a:blip r:embed="rId3"/>
          <a:stretch>
            <a:fillRect/>
          </a:stretch>
        </p:blipFill>
        <p:spPr>
          <a:xfrm>
            <a:off x="0" y="0"/>
            <a:ext cx="1099127" cy="1099127"/>
          </a:xfrm>
          <a:prstGeom prst="rect">
            <a:avLst/>
          </a:prstGeom>
        </p:spPr>
      </p:pic>
      <p:sp>
        <p:nvSpPr>
          <p:cNvPr id="3" name="TextBox 2">
            <a:extLst>
              <a:ext uri="{FF2B5EF4-FFF2-40B4-BE49-F238E27FC236}">
                <a16:creationId xmlns:a16="http://schemas.microsoft.com/office/drawing/2014/main" id="{FFBB999F-5829-68B7-4F42-3EB3DD391F32}"/>
              </a:ext>
            </a:extLst>
          </p:cNvPr>
          <p:cNvSpPr txBox="1"/>
          <p:nvPr/>
        </p:nvSpPr>
        <p:spPr>
          <a:xfrm>
            <a:off x="1710186" y="3123564"/>
            <a:ext cx="6094562" cy="523220"/>
          </a:xfrm>
          <a:prstGeom prst="rect">
            <a:avLst/>
          </a:prstGeom>
          <a:noFill/>
        </p:spPr>
        <p:txBody>
          <a:bodyPr wrap="square">
            <a:spAutoFit/>
          </a:bodyPr>
          <a:lstStyle/>
          <a:p>
            <a:r>
              <a:rPr lang="en-US" sz="2800" b="1" i="0" u="none" strike="noStrike" cap="all">
                <a:solidFill>
                  <a:srgbClr val="000000"/>
                </a:solidFill>
                <a:effectLst/>
                <a:latin typeface="Tw Cen MT" panose="020B0602020104020603" pitchFamily="34" charset="0"/>
              </a:rPr>
              <a:t>TOPIC HIGHLIGHTS</a:t>
            </a:r>
            <a:r>
              <a:rPr lang="en-US" sz="2800" b="0" i="0">
                <a:solidFill>
                  <a:srgbClr val="000000"/>
                </a:solidFill>
                <a:effectLst/>
                <a:latin typeface="Tw Cen MT" panose="020B0602020104020603" pitchFamily="34" charset="0"/>
              </a:rPr>
              <a:t>​</a:t>
            </a:r>
            <a:endParaRPr lang="en-IN" sz="2800"/>
          </a:p>
        </p:txBody>
      </p:sp>
      <p:cxnSp>
        <p:nvCxnSpPr>
          <p:cNvPr id="4" name="Straight Arrow Connector 3">
            <a:extLst>
              <a:ext uri="{FF2B5EF4-FFF2-40B4-BE49-F238E27FC236}">
                <a16:creationId xmlns:a16="http://schemas.microsoft.com/office/drawing/2014/main" id="{50F9CD2B-6D47-8AFC-05EC-9106EF409F49}"/>
              </a:ext>
            </a:extLst>
          </p:cNvPr>
          <p:cNvCxnSpPr>
            <a:cxnSpLocks/>
          </p:cNvCxnSpPr>
          <p:nvPr/>
        </p:nvCxnSpPr>
        <p:spPr>
          <a:xfrm>
            <a:off x="4961627" y="764876"/>
            <a:ext cx="8626" cy="5328248"/>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CA57811-0CE9-E1F9-7FC8-746A8BFCA282}"/>
              </a:ext>
            </a:extLst>
          </p:cNvPr>
          <p:cNvSpPr txBox="1"/>
          <p:nvPr/>
        </p:nvSpPr>
        <p:spPr>
          <a:xfrm>
            <a:off x="5056326" y="2107901"/>
            <a:ext cx="6094562" cy="2677656"/>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IN" sz="2400" b="1"/>
              <a:t>Introduction</a:t>
            </a:r>
          </a:p>
          <a:p>
            <a:pPr marL="285750" indent="-285750">
              <a:buFont typeface="Arial" panose="020B0604020202020204" pitchFamily="34" charset="0"/>
              <a:buChar char="•"/>
            </a:pPr>
            <a:r>
              <a:rPr lang="en-IN" sz="2400" b="1"/>
              <a:t>Google Analytics Overview​</a:t>
            </a:r>
          </a:p>
          <a:p>
            <a:pPr marL="285750" indent="-285750">
              <a:buFont typeface="Arial" panose="020B0604020202020204" pitchFamily="34" charset="0"/>
              <a:buChar char="•"/>
            </a:pPr>
            <a:r>
              <a:rPr lang="en-IN" sz="2400" b="1"/>
              <a:t>Shopify Data</a:t>
            </a:r>
          </a:p>
          <a:p>
            <a:pPr marL="285750" indent="-285750">
              <a:buFont typeface="Arial" panose="020B0604020202020204" pitchFamily="34" charset="0"/>
              <a:buChar char="•"/>
            </a:pPr>
            <a:r>
              <a:rPr lang="en-IN" sz="2400" b="1"/>
              <a:t>Google Search Impact</a:t>
            </a:r>
          </a:p>
          <a:p>
            <a:pPr marL="285750" indent="-285750">
              <a:buFont typeface="Arial" panose="020B0604020202020204" pitchFamily="34" charset="0"/>
              <a:buChar char="•"/>
            </a:pPr>
            <a:r>
              <a:rPr lang="en-IN" sz="2400" b="1"/>
              <a:t>Site Map Submitted</a:t>
            </a:r>
          </a:p>
          <a:p>
            <a:pPr marL="285750" indent="-285750">
              <a:buFont typeface="Arial" panose="020B0604020202020204" pitchFamily="34" charset="0"/>
              <a:buChar char="•"/>
            </a:pPr>
            <a:r>
              <a:rPr lang="en-IN" sz="2400" b="1"/>
              <a:t>Google Analytics Overview​​</a:t>
            </a:r>
          </a:p>
          <a:p>
            <a:pPr marL="285750" indent="-285750">
              <a:buFont typeface="Arial" panose="020B0604020202020204" pitchFamily="34" charset="0"/>
              <a:buChar char="•"/>
            </a:pPr>
            <a:r>
              <a:rPr lang="en-IN" sz="2400" b="1"/>
              <a:t>Users By Country​</a:t>
            </a:r>
          </a:p>
        </p:txBody>
      </p:sp>
    </p:spTree>
    <p:extLst>
      <p:ext uri="{BB962C8B-B14F-4D97-AF65-F5344CB8AC3E}">
        <p14:creationId xmlns:p14="http://schemas.microsoft.com/office/powerpoint/2010/main" val="1208979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DC23D-7796-88AF-8BA5-9410F8BFACE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56D5B7-984C-5E37-4C9F-D1DA2C97116F}"/>
              </a:ext>
            </a:extLst>
          </p:cNvPr>
          <p:cNvSpPr>
            <a:spLocks noGrp="1"/>
          </p:cNvSpPr>
          <p:nvPr>
            <p:ph type="sldNum" sz="quarter" idx="12"/>
          </p:nvPr>
        </p:nvSpPr>
        <p:spPr/>
        <p:txBody>
          <a:bodyPr/>
          <a:lstStyle/>
          <a:p>
            <a:fld id="{294A09A9-5501-47C1-A89A-A340965A2BE2}" type="slidenum">
              <a:rPr lang="en-US" smtClean="0"/>
              <a:pPr/>
              <a:t>3</a:t>
            </a:fld>
            <a:endParaRPr lang="en-US"/>
          </a:p>
        </p:txBody>
      </p:sp>
      <p:pic>
        <p:nvPicPr>
          <p:cNvPr id="10" name="Picture 2" descr="A black background with white text&#10;&#10;Description automatically generated">
            <a:extLst>
              <a:ext uri="{FF2B5EF4-FFF2-40B4-BE49-F238E27FC236}">
                <a16:creationId xmlns:a16="http://schemas.microsoft.com/office/drawing/2014/main" id="{0A84410B-9461-A04A-F4F5-D63D39594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381" y="201283"/>
            <a:ext cx="2082223" cy="4394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FC573195-D359-C2AC-853B-D63584D98429}"/>
              </a:ext>
            </a:extLst>
          </p:cNvPr>
          <p:cNvPicPr>
            <a:picLocks noChangeAspect="1"/>
          </p:cNvPicPr>
          <p:nvPr/>
        </p:nvPicPr>
        <p:blipFill>
          <a:blip r:embed="rId3"/>
          <a:stretch>
            <a:fillRect/>
          </a:stretch>
        </p:blipFill>
        <p:spPr>
          <a:xfrm>
            <a:off x="129396" y="0"/>
            <a:ext cx="667807" cy="653429"/>
          </a:xfrm>
          <a:prstGeom prst="rect">
            <a:avLst/>
          </a:prstGeom>
        </p:spPr>
      </p:pic>
      <p:sp>
        <p:nvSpPr>
          <p:cNvPr id="6" name="TextBox 3">
            <a:extLst>
              <a:ext uri="{FF2B5EF4-FFF2-40B4-BE49-F238E27FC236}">
                <a16:creationId xmlns:a16="http://schemas.microsoft.com/office/drawing/2014/main" id="{C1243820-CFF2-9318-B000-BA37D0E83C8B}"/>
              </a:ext>
            </a:extLst>
          </p:cNvPr>
          <p:cNvSpPr txBox="1"/>
          <p:nvPr/>
        </p:nvSpPr>
        <p:spPr>
          <a:xfrm>
            <a:off x="1271006" y="1260965"/>
            <a:ext cx="4278779"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77824">
              <a:spcAft>
                <a:spcPts val="600"/>
              </a:spcAft>
            </a:pPr>
            <a:r>
              <a:rPr lang="en-US" sz="2400" b="1" i="0" u="none" strike="noStrike">
                <a:solidFill>
                  <a:srgbClr val="000000"/>
                </a:solidFill>
                <a:effectLst/>
                <a:latin typeface="Tw Cen MT"/>
              </a:rPr>
              <a:t>INTRODUCTION</a:t>
            </a:r>
            <a:endParaRPr lang="en-US" sz="2400" b="1">
              <a:solidFill>
                <a:schemeClr val="bg1"/>
              </a:solidFill>
              <a:latin typeface="Tw Cen MT"/>
              <a:ea typeface="Calibri"/>
              <a:cs typeface="Calibri"/>
            </a:endParaRPr>
          </a:p>
        </p:txBody>
      </p:sp>
      <p:sp>
        <p:nvSpPr>
          <p:cNvPr id="8" name="TextBox 6">
            <a:extLst>
              <a:ext uri="{FF2B5EF4-FFF2-40B4-BE49-F238E27FC236}">
                <a16:creationId xmlns:a16="http://schemas.microsoft.com/office/drawing/2014/main" id="{35BDF864-FC55-4426-BEBC-EC02C855050F}"/>
              </a:ext>
            </a:extLst>
          </p:cNvPr>
          <p:cNvSpPr txBox="1"/>
          <p:nvPr/>
        </p:nvSpPr>
        <p:spPr>
          <a:xfrm>
            <a:off x="1314138" y="1843189"/>
            <a:ext cx="3034789" cy="35542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77824">
              <a:spcAft>
                <a:spcPts val="600"/>
              </a:spcAft>
            </a:pPr>
            <a:r>
              <a:rPr lang="en-US" sz="1728" b="1" kern="1200">
                <a:solidFill>
                  <a:srgbClr val="006700"/>
                </a:solidFill>
                <a:latin typeface="+mn-lt"/>
                <a:ea typeface="+mn-lt"/>
                <a:cs typeface="+mn-lt"/>
              </a:rPr>
              <a:t>Project Duration</a:t>
            </a:r>
            <a:endParaRPr lang="en-US" b="1">
              <a:solidFill>
                <a:srgbClr val="92D050"/>
              </a:solidFill>
              <a:ea typeface="Calibri"/>
              <a:cs typeface="Calibri"/>
            </a:endParaRPr>
          </a:p>
        </p:txBody>
      </p:sp>
      <p:sp>
        <p:nvSpPr>
          <p:cNvPr id="9" name="TextBox 8">
            <a:extLst>
              <a:ext uri="{FF2B5EF4-FFF2-40B4-BE49-F238E27FC236}">
                <a16:creationId xmlns:a16="http://schemas.microsoft.com/office/drawing/2014/main" id="{D7E34F52-EC96-66C0-D854-85ADC0D811A8}"/>
              </a:ext>
            </a:extLst>
          </p:cNvPr>
          <p:cNvSpPr txBox="1"/>
          <p:nvPr/>
        </p:nvSpPr>
        <p:spPr>
          <a:xfrm>
            <a:off x="1314138" y="3067248"/>
            <a:ext cx="3034789" cy="35542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77824">
              <a:spcAft>
                <a:spcPts val="600"/>
              </a:spcAft>
            </a:pPr>
            <a:r>
              <a:rPr lang="en-US" sz="1728" b="1" kern="1200">
                <a:solidFill>
                  <a:srgbClr val="006700"/>
                </a:solidFill>
                <a:latin typeface="+mn-lt"/>
                <a:ea typeface="+mn-lt"/>
                <a:cs typeface="+mn-lt"/>
              </a:rPr>
              <a:t>Project Description</a:t>
            </a:r>
            <a:endParaRPr lang="en-US" b="1">
              <a:solidFill>
                <a:srgbClr val="92D050"/>
              </a:solidFill>
              <a:ea typeface="Calibri"/>
              <a:cs typeface="Calibri"/>
            </a:endParaRPr>
          </a:p>
        </p:txBody>
      </p:sp>
      <p:sp>
        <p:nvSpPr>
          <p:cNvPr id="11" name="TextBox 9">
            <a:extLst>
              <a:ext uri="{FF2B5EF4-FFF2-40B4-BE49-F238E27FC236}">
                <a16:creationId xmlns:a16="http://schemas.microsoft.com/office/drawing/2014/main" id="{5AAFBB2C-6EA9-7ADD-9BA9-595A67EFE7DD}"/>
              </a:ext>
            </a:extLst>
          </p:cNvPr>
          <p:cNvSpPr txBox="1"/>
          <p:nvPr/>
        </p:nvSpPr>
        <p:spPr>
          <a:xfrm>
            <a:off x="1375765" y="3554362"/>
            <a:ext cx="7971149" cy="14218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77824">
              <a:spcAft>
                <a:spcPts val="600"/>
              </a:spcAft>
            </a:pPr>
            <a:r>
              <a:rPr lang="en-US" sz="1728" kern="1200">
                <a:solidFill>
                  <a:srgbClr val="555555"/>
                </a:solidFill>
                <a:latin typeface="+mn-lt"/>
                <a:ea typeface="+mn-lt"/>
                <a:cs typeface="+mn-lt"/>
              </a:rPr>
              <a:t>My work involved optimizing the website's content, improving its search engine rankings, and enhancing its online visibility. I focused on on-page and off-page SEO strategies, including keyword research, content optimization, backlink building, and technical SEO enhancements. The goal was to increase organic traffic, improve user experience, and drive online sales for the store's extensive range of products.</a:t>
            </a:r>
            <a:endParaRPr lang="en-US">
              <a:solidFill>
                <a:schemeClr val="bg1"/>
              </a:solidFill>
              <a:ea typeface="+mn-lt"/>
              <a:cs typeface="+mn-lt"/>
            </a:endParaRPr>
          </a:p>
        </p:txBody>
      </p:sp>
      <p:sp>
        <p:nvSpPr>
          <p:cNvPr id="12" name="TextBox 2">
            <a:extLst>
              <a:ext uri="{FF2B5EF4-FFF2-40B4-BE49-F238E27FC236}">
                <a16:creationId xmlns:a16="http://schemas.microsoft.com/office/drawing/2014/main" id="{BC7A5726-22FC-0964-7756-27BCC28067E7}"/>
              </a:ext>
            </a:extLst>
          </p:cNvPr>
          <p:cNvSpPr txBox="1"/>
          <p:nvPr/>
        </p:nvSpPr>
        <p:spPr>
          <a:xfrm>
            <a:off x="1317532" y="2300907"/>
            <a:ext cx="8995072" cy="35779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77824">
              <a:spcAft>
                <a:spcPts val="600"/>
              </a:spcAft>
            </a:pPr>
            <a:r>
              <a:rPr lang="en-US" sz="1700" kern="1200">
                <a:solidFill>
                  <a:srgbClr val="555555"/>
                </a:solidFill>
                <a:latin typeface="+mn-lt"/>
                <a:ea typeface="+mn-ea"/>
                <a:cs typeface="Calibri"/>
              </a:rPr>
              <a:t>The Project started from the month of 22 </a:t>
            </a:r>
            <a:r>
              <a:rPr lang="en-US" sz="1700">
                <a:solidFill>
                  <a:srgbClr val="555555"/>
                </a:solidFill>
                <a:cs typeface="Calibri"/>
              </a:rPr>
              <a:t>December</a:t>
            </a:r>
            <a:r>
              <a:rPr lang="en-US" sz="1700" kern="1200">
                <a:solidFill>
                  <a:srgbClr val="555555"/>
                </a:solidFill>
                <a:latin typeface="+mn-lt"/>
                <a:ea typeface="+mn-ea"/>
                <a:cs typeface="Calibri"/>
              </a:rPr>
              <a:t>. And is currently ongoing. </a:t>
            </a:r>
            <a:endParaRPr lang="en-US" sz="1700">
              <a:solidFill>
                <a:schemeClr val="bg1"/>
              </a:solidFill>
              <a:cs typeface="Calibri"/>
            </a:endParaRPr>
          </a:p>
        </p:txBody>
      </p:sp>
    </p:spTree>
    <p:extLst>
      <p:ext uri="{BB962C8B-B14F-4D97-AF65-F5344CB8AC3E}">
        <p14:creationId xmlns:p14="http://schemas.microsoft.com/office/powerpoint/2010/main" val="200732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EF59D-893B-7BC4-88C4-4E52FF73AF5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2D6C59-B60B-5F90-2420-E7FBCA398AE5}"/>
              </a:ext>
            </a:extLst>
          </p:cNvPr>
          <p:cNvSpPr>
            <a:spLocks noGrp="1"/>
          </p:cNvSpPr>
          <p:nvPr>
            <p:ph type="sldNum" sz="quarter" idx="12"/>
          </p:nvPr>
        </p:nvSpPr>
        <p:spPr/>
        <p:txBody>
          <a:bodyPr/>
          <a:lstStyle/>
          <a:p>
            <a:fld id="{294A09A9-5501-47C1-A89A-A340965A2BE2}" type="slidenum">
              <a:rPr lang="en-US" smtClean="0"/>
              <a:pPr/>
              <a:t>4</a:t>
            </a:fld>
            <a:endParaRPr lang="en-US"/>
          </a:p>
        </p:txBody>
      </p:sp>
      <p:pic>
        <p:nvPicPr>
          <p:cNvPr id="4" name="Picture 3">
            <a:extLst>
              <a:ext uri="{FF2B5EF4-FFF2-40B4-BE49-F238E27FC236}">
                <a16:creationId xmlns:a16="http://schemas.microsoft.com/office/drawing/2014/main" id="{41366EA7-5CB5-A5B9-7266-75E40CCCB5B0}"/>
              </a:ext>
            </a:extLst>
          </p:cNvPr>
          <p:cNvPicPr>
            <a:picLocks noChangeAspect="1"/>
          </p:cNvPicPr>
          <p:nvPr/>
        </p:nvPicPr>
        <p:blipFill rotWithShape="1">
          <a:blip r:embed="rId2"/>
          <a:srcRect l="332" r="36752" b="-365"/>
          <a:stretch/>
        </p:blipFill>
        <p:spPr>
          <a:xfrm>
            <a:off x="2757719" y="1803363"/>
            <a:ext cx="6354691" cy="3956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2" descr="A black background with white text&#10;&#10;Description automatically generated">
            <a:extLst>
              <a:ext uri="{FF2B5EF4-FFF2-40B4-BE49-F238E27FC236}">
                <a16:creationId xmlns:a16="http://schemas.microsoft.com/office/drawing/2014/main" id="{F07D6F06-C7F9-2C50-7263-FF194967E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216B3CB-1C3D-00C3-96D8-CBD90228ED6F}"/>
              </a:ext>
            </a:extLst>
          </p:cNvPr>
          <p:cNvSpPr txBox="1"/>
          <p:nvPr/>
        </p:nvSpPr>
        <p:spPr>
          <a:xfrm>
            <a:off x="3106725" y="540115"/>
            <a:ext cx="6094562" cy="523220"/>
          </a:xfrm>
          <a:prstGeom prst="rect">
            <a:avLst/>
          </a:prstGeom>
          <a:noFill/>
        </p:spPr>
        <p:txBody>
          <a:bodyPr wrap="square" lIns="91440" tIns="45720" rIns="91440" bIns="45720" anchor="t">
            <a:spAutoFit/>
          </a:bodyPr>
          <a:lstStyle/>
          <a:p>
            <a:pPr algn="ctr"/>
            <a:r>
              <a:rPr lang="en-US" sz="2800" b="1" i="0" u="none" strike="noStrike">
                <a:effectLst/>
                <a:latin typeface="DM Sans Bold"/>
              </a:rPr>
              <a:t>GOOGLE ANALYTICS </a:t>
            </a:r>
            <a:r>
              <a:rPr lang="en-US" sz="2800" b="1">
                <a:latin typeface="DM Sans Bold"/>
              </a:rPr>
              <a:t>OVERVIEW​</a:t>
            </a:r>
            <a:endParaRPr lang="en-IN" sz="2800" b="1"/>
          </a:p>
        </p:txBody>
      </p:sp>
      <p:pic>
        <p:nvPicPr>
          <p:cNvPr id="10" name="Picture 9">
            <a:extLst>
              <a:ext uri="{FF2B5EF4-FFF2-40B4-BE49-F238E27FC236}">
                <a16:creationId xmlns:a16="http://schemas.microsoft.com/office/drawing/2014/main" id="{56E8B83F-E497-8837-5618-40CF80192CB6}"/>
              </a:ext>
            </a:extLst>
          </p:cNvPr>
          <p:cNvPicPr>
            <a:picLocks noChangeAspect="1"/>
          </p:cNvPicPr>
          <p:nvPr/>
        </p:nvPicPr>
        <p:blipFill>
          <a:blip r:embed="rId4"/>
          <a:stretch>
            <a:fillRect/>
          </a:stretch>
        </p:blipFill>
        <p:spPr>
          <a:xfrm>
            <a:off x="0" y="0"/>
            <a:ext cx="1099127" cy="1099127"/>
          </a:xfrm>
          <a:prstGeom prst="rect">
            <a:avLst/>
          </a:prstGeom>
        </p:spPr>
      </p:pic>
      <p:sp>
        <p:nvSpPr>
          <p:cNvPr id="3" name="TextBox 2">
            <a:extLst>
              <a:ext uri="{FF2B5EF4-FFF2-40B4-BE49-F238E27FC236}">
                <a16:creationId xmlns:a16="http://schemas.microsoft.com/office/drawing/2014/main" id="{2C81B334-8F7B-DC59-F572-91A0D26A6C32}"/>
              </a:ext>
            </a:extLst>
          </p:cNvPr>
          <p:cNvSpPr txBox="1"/>
          <p:nvPr/>
        </p:nvSpPr>
        <p:spPr>
          <a:xfrm>
            <a:off x="1507317" y="1179321"/>
            <a:ext cx="94038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This Slide shows the increase in Users, Event Count, New Users and Sessions  From 15 Jan- 5 March.</a:t>
            </a:r>
          </a:p>
        </p:txBody>
      </p:sp>
    </p:spTree>
    <p:extLst>
      <p:ext uri="{BB962C8B-B14F-4D97-AF65-F5344CB8AC3E}">
        <p14:creationId xmlns:p14="http://schemas.microsoft.com/office/powerpoint/2010/main" val="514204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89870-AA92-DF86-717D-735F965D8F9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46F764F-CF08-19FA-B24B-44FCFC35E78E}"/>
              </a:ext>
            </a:extLst>
          </p:cNvPr>
          <p:cNvSpPr>
            <a:spLocks noGrp="1"/>
          </p:cNvSpPr>
          <p:nvPr>
            <p:ph type="sldNum" sz="quarter" idx="12"/>
          </p:nvPr>
        </p:nvSpPr>
        <p:spPr/>
        <p:txBody>
          <a:bodyPr/>
          <a:lstStyle/>
          <a:p>
            <a:fld id="{294A09A9-5501-47C1-A89A-A340965A2BE2}" type="slidenum">
              <a:rPr lang="en-US" smtClean="0"/>
              <a:pPr/>
              <a:t>5</a:t>
            </a:fld>
            <a:endParaRPr lang="en-US"/>
          </a:p>
        </p:txBody>
      </p:sp>
      <p:pic>
        <p:nvPicPr>
          <p:cNvPr id="3" name="Picture 2">
            <a:extLst>
              <a:ext uri="{FF2B5EF4-FFF2-40B4-BE49-F238E27FC236}">
                <a16:creationId xmlns:a16="http://schemas.microsoft.com/office/drawing/2014/main" id="{63D14DC0-09FA-3790-5A54-FE4DFA8BD2DE}"/>
              </a:ext>
            </a:extLst>
          </p:cNvPr>
          <p:cNvPicPr>
            <a:picLocks noChangeAspect="1"/>
          </p:cNvPicPr>
          <p:nvPr/>
        </p:nvPicPr>
        <p:blipFill>
          <a:blip r:embed="rId2"/>
          <a:stretch>
            <a:fillRect/>
          </a:stretch>
        </p:blipFill>
        <p:spPr>
          <a:xfrm>
            <a:off x="1408345" y="2065027"/>
            <a:ext cx="9375310" cy="37900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2" descr="A black background with white text&#10;&#10;Description automatically generated">
            <a:extLst>
              <a:ext uri="{FF2B5EF4-FFF2-40B4-BE49-F238E27FC236}">
                <a16:creationId xmlns:a16="http://schemas.microsoft.com/office/drawing/2014/main" id="{0FAD8451-C33A-F002-4929-245AFD700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3513" y="100642"/>
            <a:ext cx="2082223" cy="4394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115B175-824B-4D33-AB70-130762564B65}"/>
              </a:ext>
            </a:extLst>
          </p:cNvPr>
          <p:cNvSpPr txBox="1"/>
          <p:nvPr/>
        </p:nvSpPr>
        <p:spPr>
          <a:xfrm>
            <a:off x="4539652" y="441894"/>
            <a:ext cx="3106227" cy="584775"/>
          </a:xfrm>
          <a:prstGeom prst="rect">
            <a:avLst/>
          </a:prstGeom>
          <a:noFill/>
        </p:spPr>
        <p:txBody>
          <a:bodyPr wrap="square" lIns="91440" tIns="45720" rIns="91440" bIns="45720" anchor="t">
            <a:spAutoFit/>
          </a:bodyPr>
          <a:lstStyle/>
          <a:p>
            <a:pPr algn="ctr"/>
            <a:r>
              <a:rPr lang="en-IN" sz="3200" b="1">
                <a:latin typeface="Tw Cen MT"/>
              </a:rPr>
              <a:t>Shopify Data</a:t>
            </a:r>
          </a:p>
        </p:txBody>
      </p:sp>
      <p:pic>
        <p:nvPicPr>
          <p:cNvPr id="10" name="Picture 9">
            <a:extLst>
              <a:ext uri="{FF2B5EF4-FFF2-40B4-BE49-F238E27FC236}">
                <a16:creationId xmlns:a16="http://schemas.microsoft.com/office/drawing/2014/main" id="{D0F3AEF6-D9D6-E71E-A64A-1B6715635C9C}"/>
              </a:ext>
            </a:extLst>
          </p:cNvPr>
          <p:cNvPicPr>
            <a:picLocks noChangeAspect="1"/>
          </p:cNvPicPr>
          <p:nvPr/>
        </p:nvPicPr>
        <p:blipFill>
          <a:blip r:embed="rId4"/>
          <a:stretch>
            <a:fillRect/>
          </a:stretch>
        </p:blipFill>
        <p:spPr>
          <a:xfrm>
            <a:off x="0" y="0"/>
            <a:ext cx="1099127" cy="1099127"/>
          </a:xfrm>
          <a:prstGeom prst="rect">
            <a:avLst/>
          </a:prstGeom>
        </p:spPr>
      </p:pic>
      <p:sp>
        <p:nvSpPr>
          <p:cNvPr id="2" name="TextBox 1">
            <a:extLst>
              <a:ext uri="{FF2B5EF4-FFF2-40B4-BE49-F238E27FC236}">
                <a16:creationId xmlns:a16="http://schemas.microsoft.com/office/drawing/2014/main" id="{1452ECF7-08C1-187D-55DD-32DEDFDE2CE7}"/>
              </a:ext>
            </a:extLst>
          </p:cNvPr>
          <p:cNvSpPr txBox="1"/>
          <p:nvPr/>
        </p:nvSpPr>
        <p:spPr>
          <a:xfrm>
            <a:off x="2158210" y="1094349"/>
            <a:ext cx="794948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This Slide Shows the </a:t>
            </a:r>
            <a:r>
              <a:rPr lang="en-US" b="1">
                <a:solidFill>
                  <a:srgbClr val="92D050"/>
                </a:solidFill>
              </a:rPr>
              <a:t>growth percentage</a:t>
            </a:r>
            <a:r>
              <a:rPr lang="en-US">
                <a:solidFill>
                  <a:srgbClr val="92D050"/>
                </a:solidFill>
              </a:rPr>
              <a:t> </a:t>
            </a:r>
            <a:r>
              <a:rPr lang="en-US"/>
              <a:t>in Online store sessions, Total Sales, Total Orders and Conversion Rate.</a:t>
            </a:r>
          </a:p>
        </p:txBody>
      </p:sp>
    </p:spTree>
    <p:extLst>
      <p:ext uri="{BB962C8B-B14F-4D97-AF65-F5344CB8AC3E}">
        <p14:creationId xmlns:p14="http://schemas.microsoft.com/office/powerpoint/2010/main" val="1378157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8ED4F-B87C-5D51-408A-1A3F180FF76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61730E-2D65-95C2-4DB2-8A33BCE59290}"/>
              </a:ext>
            </a:extLst>
          </p:cNvPr>
          <p:cNvSpPr>
            <a:spLocks noGrp="1"/>
          </p:cNvSpPr>
          <p:nvPr>
            <p:ph type="sldNum" sz="quarter" idx="12"/>
          </p:nvPr>
        </p:nvSpPr>
        <p:spPr/>
        <p:txBody>
          <a:bodyPr/>
          <a:lstStyle/>
          <a:p>
            <a:fld id="{294A09A9-5501-47C1-A89A-A340965A2BE2}" type="slidenum">
              <a:rPr lang="en-US" smtClean="0"/>
              <a:pPr/>
              <a:t>6</a:t>
            </a:fld>
            <a:endParaRPr lang="en-US"/>
          </a:p>
        </p:txBody>
      </p:sp>
      <p:pic>
        <p:nvPicPr>
          <p:cNvPr id="3" name="Picture 2">
            <a:extLst>
              <a:ext uri="{FF2B5EF4-FFF2-40B4-BE49-F238E27FC236}">
                <a16:creationId xmlns:a16="http://schemas.microsoft.com/office/drawing/2014/main" id="{4AF34E90-273A-AA2C-956E-AF084EC51A4F}"/>
              </a:ext>
            </a:extLst>
          </p:cNvPr>
          <p:cNvPicPr>
            <a:picLocks noChangeAspect="1"/>
          </p:cNvPicPr>
          <p:nvPr/>
        </p:nvPicPr>
        <p:blipFill>
          <a:blip r:embed="rId2"/>
          <a:stretch>
            <a:fillRect/>
          </a:stretch>
        </p:blipFill>
        <p:spPr>
          <a:xfrm>
            <a:off x="2756859" y="1782909"/>
            <a:ext cx="7296508" cy="42553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A black background with white text&#10;&#10;Description automatically generated">
            <a:extLst>
              <a:ext uri="{FF2B5EF4-FFF2-40B4-BE49-F238E27FC236}">
                <a16:creationId xmlns:a16="http://schemas.microsoft.com/office/drawing/2014/main" id="{B58D10D2-3888-A7E5-B93C-3A5D4BEE3D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50B7E38-9647-988E-AE11-D82FE9E1DF0D}"/>
              </a:ext>
            </a:extLst>
          </p:cNvPr>
          <p:cNvSpPr txBox="1"/>
          <p:nvPr/>
        </p:nvSpPr>
        <p:spPr>
          <a:xfrm>
            <a:off x="4925683" y="0"/>
            <a:ext cx="2958860" cy="461665"/>
          </a:xfrm>
          <a:prstGeom prst="rect">
            <a:avLst/>
          </a:prstGeom>
          <a:noFill/>
        </p:spPr>
        <p:txBody>
          <a:bodyPr wrap="square" rtlCol="0">
            <a:spAutoFit/>
          </a:bodyPr>
          <a:lstStyle/>
          <a:p>
            <a:r>
              <a:rPr lang="en-IN" sz="2400" b="1">
                <a:latin typeface="Tw Cen MT" panose="020B0602020104020603" pitchFamily="34" charset="0"/>
              </a:rPr>
              <a:t>Shopify Data</a:t>
            </a:r>
          </a:p>
        </p:txBody>
      </p:sp>
      <p:sp>
        <p:nvSpPr>
          <p:cNvPr id="4" name="TextBox 3">
            <a:extLst>
              <a:ext uri="{FF2B5EF4-FFF2-40B4-BE49-F238E27FC236}">
                <a16:creationId xmlns:a16="http://schemas.microsoft.com/office/drawing/2014/main" id="{5E9D9F98-A1AB-1034-79E9-446F596CC8CB}"/>
              </a:ext>
            </a:extLst>
          </p:cNvPr>
          <p:cNvSpPr txBox="1"/>
          <p:nvPr/>
        </p:nvSpPr>
        <p:spPr>
          <a:xfrm>
            <a:off x="1679740" y="634862"/>
            <a:ext cx="88748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This slide shows growth percentage in Online Store Sessions, Online Store Conversion Rate, Total Sales and Sales Attributed To Marketing.</a:t>
            </a:r>
          </a:p>
        </p:txBody>
      </p:sp>
      <p:pic>
        <p:nvPicPr>
          <p:cNvPr id="10" name="Picture 9">
            <a:extLst>
              <a:ext uri="{FF2B5EF4-FFF2-40B4-BE49-F238E27FC236}">
                <a16:creationId xmlns:a16="http://schemas.microsoft.com/office/drawing/2014/main" id="{1B73259C-9FC7-FE4C-122C-B1D1746EBBCC}"/>
              </a:ext>
            </a:extLst>
          </p:cNvPr>
          <p:cNvPicPr>
            <a:picLocks noChangeAspect="1"/>
          </p:cNvPicPr>
          <p:nvPr/>
        </p:nvPicPr>
        <p:blipFill>
          <a:blip r:embed="rId4"/>
          <a:stretch>
            <a:fillRect/>
          </a:stretch>
        </p:blipFill>
        <p:spPr>
          <a:xfrm>
            <a:off x="0" y="0"/>
            <a:ext cx="1099127" cy="1099127"/>
          </a:xfrm>
          <a:prstGeom prst="rect">
            <a:avLst/>
          </a:prstGeom>
        </p:spPr>
      </p:pic>
    </p:spTree>
    <p:extLst>
      <p:ext uri="{BB962C8B-B14F-4D97-AF65-F5344CB8AC3E}">
        <p14:creationId xmlns:p14="http://schemas.microsoft.com/office/powerpoint/2010/main" val="1273380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088B6-E539-9C12-F879-1F07E5FAD76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33160AF-A2C3-D320-DF5D-2F9F59D905E9}"/>
              </a:ext>
            </a:extLst>
          </p:cNvPr>
          <p:cNvSpPr>
            <a:spLocks noGrp="1"/>
          </p:cNvSpPr>
          <p:nvPr>
            <p:ph type="sldNum" sz="quarter" idx="12"/>
          </p:nvPr>
        </p:nvSpPr>
        <p:spPr/>
        <p:txBody>
          <a:bodyPr/>
          <a:lstStyle/>
          <a:p>
            <a:fld id="{294A09A9-5501-47C1-A89A-A340965A2BE2}" type="slidenum">
              <a:rPr lang="en-US" smtClean="0"/>
              <a:pPr/>
              <a:t>7</a:t>
            </a:fld>
            <a:endParaRPr lang="en-US"/>
          </a:p>
        </p:txBody>
      </p:sp>
      <p:pic>
        <p:nvPicPr>
          <p:cNvPr id="6" name="Picture 2" descr="A black background with white text&#10;&#10;Description automatically generated">
            <a:extLst>
              <a:ext uri="{FF2B5EF4-FFF2-40B4-BE49-F238E27FC236}">
                <a16:creationId xmlns:a16="http://schemas.microsoft.com/office/drawing/2014/main" id="{61CDC49D-8660-4819-9BDC-1569FBDBA8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F6F4B95-F224-2E27-0DCA-95891B6A0FE9}"/>
              </a:ext>
            </a:extLst>
          </p:cNvPr>
          <p:cNvPicPr>
            <a:picLocks noChangeAspect="1"/>
          </p:cNvPicPr>
          <p:nvPr/>
        </p:nvPicPr>
        <p:blipFill>
          <a:blip r:embed="rId3"/>
          <a:stretch>
            <a:fillRect/>
          </a:stretch>
        </p:blipFill>
        <p:spPr>
          <a:xfrm>
            <a:off x="0" y="0"/>
            <a:ext cx="1099127" cy="1099127"/>
          </a:xfrm>
          <a:prstGeom prst="rect">
            <a:avLst/>
          </a:prstGeom>
        </p:spPr>
      </p:pic>
      <p:pic>
        <p:nvPicPr>
          <p:cNvPr id="7" name="Picture 6">
            <a:extLst>
              <a:ext uri="{FF2B5EF4-FFF2-40B4-BE49-F238E27FC236}">
                <a16:creationId xmlns:a16="http://schemas.microsoft.com/office/drawing/2014/main" id="{AAA95893-2557-B90C-E912-8221FA3FAEF8}"/>
              </a:ext>
            </a:extLst>
          </p:cNvPr>
          <p:cNvPicPr>
            <a:picLocks noChangeAspect="1"/>
          </p:cNvPicPr>
          <p:nvPr/>
        </p:nvPicPr>
        <p:blipFill>
          <a:blip r:embed="rId4"/>
          <a:stretch>
            <a:fillRect/>
          </a:stretch>
        </p:blipFill>
        <p:spPr>
          <a:xfrm>
            <a:off x="3036343" y="1699971"/>
            <a:ext cx="5973009" cy="3458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2A314634-4295-E74C-7E2A-FD99E5180AC3}"/>
              </a:ext>
            </a:extLst>
          </p:cNvPr>
          <p:cNvSpPr txBox="1"/>
          <p:nvPr/>
        </p:nvSpPr>
        <p:spPr>
          <a:xfrm>
            <a:off x="4660392" y="349508"/>
            <a:ext cx="3322320" cy="461665"/>
          </a:xfrm>
          <a:prstGeom prst="rect">
            <a:avLst/>
          </a:prstGeom>
          <a:noFill/>
        </p:spPr>
        <p:txBody>
          <a:bodyPr wrap="square" rtlCol="0">
            <a:spAutoFit/>
          </a:bodyPr>
          <a:lstStyle/>
          <a:p>
            <a:r>
              <a:rPr lang="en-IN" sz="2400" b="1">
                <a:latin typeface="DM Sans Bold" pitchFamily="2" charset="0"/>
              </a:rPr>
              <a:t>Shopify Sales Data</a:t>
            </a:r>
          </a:p>
        </p:txBody>
      </p:sp>
    </p:spTree>
    <p:extLst>
      <p:ext uri="{BB962C8B-B14F-4D97-AF65-F5344CB8AC3E}">
        <p14:creationId xmlns:p14="http://schemas.microsoft.com/office/powerpoint/2010/main" val="1139658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088B6-E539-9C12-F879-1F07E5FAD76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33160AF-A2C3-D320-DF5D-2F9F59D905E9}"/>
              </a:ext>
            </a:extLst>
          </p:cNvPr>
          <p:cNvSpPr>
            <a:spLocks noGrp="1"/>
          </p:cNvSpPr>
          <p:nvPr>
            <p:ph type="sldNum" sz="quarter" idx="12"/>
          </p:nvPr>
        </p:nvSpPr>
        <p:spPr/>
        <p:txBody>
          <a:bodyPr/>
          <a:lstStyle/>
          <a:p>
            <a:fld id="{294A09A9-5501-47C1-A89A-A340965A2BE2}" type="slidenum">
              <a:rPr lang="en-US" smtClean="0"/>
              <a:pPr/>
              <a:t>8</a:t>
            </a:fld>
            <a:endParaRPr lang="en-US"/>
          </a:p>
        </p:txBody>
      </p:sp>
      <p:pic>
        <p:nvPicPr>
          <p:cNvPr id="6" name="Picture 2" descr="A black background with white text&#10;&#10;Description automatically generated">
            <a:extLst>
              <a:ext uri="{FF2B5EF4-FFF2-40B4-BE49-F238E27FC236}">
                <a16:creationId xmlns:a16="http://schemas.microsoft.com/office/drawing/2014/main" id="{61CDC49D-8660-4819-9BDC-1569FBDBA8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F6F4B95-F224-2E27-0DCA-95891B6A0FE9}"/>
              </a:ext>
            </a:extLst>
          </p:cNvPr>
          <p:cNvPicPr>
            <a:picLocks noChangeAspect="1"/>
          </p:cNvPicPr>
          <p:nvPr/>
        </p:nvPicPr>
        <p:blipFill>
          <a:blip r:embed="rId3"/>
          <a:stretch>
            <a:fillRect/>
          </a:stretch>
        </p:blipFill>
        <p:spPr>
          <a:xfrm>
            <a:off x="0" y="0"/>
            <a:ext cx="1099127" cy="1099127"/>
          </a:xfrm>
          <a:prstGeom prst="rect">
            <a:avLst/>
          </a:prstGeom>
        </p:spPr>
      </p:pic>
      <p:pic>
        <p:nvPicPr>
          <p:cNvPr id="3" name="Picture 2">
            <a:extLst>
              <a:ext uri="{FF2B5EF4-FFF2-40B4-BE49-F238E27FC236}">
                <a16:creationId xmlns:a16="http://schemas.microsoft.com/office/drawing/2014/main" id="{31747DA6-3F09-5E8E-88E7-05F2413E60B7}"/>
              </a:ext>
            </a:extLst>
          </p:cNvPr>
          <p:cNvPicPr>
            <a:picLocks noChangeAspect="1"/>
          </p:cNvPicPr>
          <p:nvPr/>
        </p:nvPicPr>
        <p:blipFill>
          <a:blip r:embed="rId4"/>
          <a:stretch>
            <a:fillRect/>
          </a:stretch>
        </p:blipFill>
        <p:spPr>
          <a:xfrm>
            <a:off x="1585283" y="1685681"/>
            <a:ext cx="9021434" cy="3486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0D85F8D7-AA69-F2E9-F05D-D6A3E0612DE8}"/>
              </a:ext>
            </a:extLst>
          </p:cNvPr>
          <p:cNvSpPr txBox="1"/>
          <p:nvPr/>
        </p:nvSpPr>
        <p:spPr>
          <a:xfrm>
            <a:off x="4620006" y="208597"/>
            <a:ext cx="3134106" cy="461665"/>
          </a:xfrm>
          <a:prstGeom prst="rect">
            <a:avLst/>
          </a:prstGeom>
          <a:noFill/>
        </p:spPr>
        <p:txBody>
          <a:bodyPr wrap="square">
            <a:spAutoFit/>
          </a:bodyPr>
          <a:lstStyle/>
          <a:p>
            <a:r>
              <a:rPr lang="en-IN" sz="2400" b="1">
                <a:latin typeface="DM Sans Bold" pitchFamily="2" charset="0"/>
              </a:rPr>
              <a:t>Shopify Sales Data</a:t>
            </a:r>
          </a:p>
        </p:txBody>
      </p:sp>
    </p:spTree>
    <p:extLst>
      <p:ext uri="{BB962C8B-B14F-4D97-AF65-F5344CB8AC3E}">
        <p14:creationId xmlns:p14="http://schemas.microsoft.com/office/powerpoint/2010/main" val="1797068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FC96D-9E91-3CB8-C819-04AFA7C1870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3256D9B-D92B-5EE8-BF07-1DA13CB76189}"/>
              </a:ext>
            </a:extLst>
          </p:cNvPr>
          <p:cNvSpPr>
            <a:spLocks noGrp="1"/>
          </p:cNvSpPr>
          <p:nvPr>
            <p:ph type="sldNum" sz="quarter" idx="12"/>
          </p:nvPr>
        </p:nvSpPr>
        <p:spPr/>
        <p:txBody>
          <a:bodyPr/>
          <a:lstStyle/>
          <a:p>
            <a:fld id="{294A09A9-5501-47C1-A89A-A340965A2BE2}" type="slidenum">
              <a:rPr lang="en-US" smtClean="0"/>
              <a:pPr/>
              <a:t>9</a:t>
            </a:fld>
            <a:endParaRPr lang="en-US"/>
          </a:p>
        </p:txBody>
      </p:sp>
      <p:pic>
        <p:nvPicPr>
          <p:cNvPr id="7" name="Picture 6">
            <a:extLst>
              <a:ext uri="{FF2B5EF4-FFF2-40B4-BE49-F238E27FC236}">
                <a16:creationId xmlns:a16="http://schemas.microsoft.com/office/drawing/2014/main" id="{E78D15B1-58DA-3B99-2FE8-C359CC26FD0A}"/>
              </a:ext>
            </a:extLst>
          </p:cNvPr>
          <p:cNvPicPr>
            <a:picLocks noChangeAspect="1"/>
          </p:cNvPicPr>
          <p:nvPr/>
        </p:nvPicPr>
        <p:blipFill>
          <a:blip r:embed="rId2"/>
          <a:stretch>
            <a:fillRect/>
          </a:stretch>
        </p:blipFill>
        <p:spPr>
          <a:xfrm>
            <a:off x="3549664" y="765389"/>
            <a:ext cx="5092672" cy="4912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2" descr="A black background with white text&#10;&#10;Description automatically generated">
            <a:extLst>
              <a:ext uri="{FF2B5EF4-FFF2-40B4-BE49-F238E27FC236}">
                <a16:creationId xmlns:a16="http://schemas.microsoft.com/office/drawing/2014/main" id="{FCE620CE-34AB-B0A9-E464-60007D3332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C68CEA2-8C0E-EE24-5ED5-86C9816F594A}"/>
              </a:ext>
            </a:extLst>
          </p:cNvPr>
          <p:cNvSpPr txBox="1"/>
          <p:nvPr/>
        </p:nvSpPr>
        <p:spPr>
          <a:xfrm>
            <a:off x="3907851" y="102957"/>
            <a:ext cx="4385733" cy="523220"/>
          </a:xfrm>
          <a:prstGeom prst="rect">
            <a:avLst/>
          </a:prstGeom>
          <a:noFill/>
        </p:spPr>
        <p:txBody>
          <a:bodyPr wrap="square" lIns="91440" tIns="45720" rIns="91440" bIns="45720" anchor="t">
            <a:spAutoFit/>
          </a:bodyPr>
          <a:lstStyle/>
          <a:p>
            <a:pPr algn="ctr"/>
            <a:r>
              <a:rPr lang="en-IN" sz="2800" b="1">
                <a:latin typeface="Tw Cen MT"/>
              </a:rPr>
              <a:t>Google Search Impact</a:t>
            </a:r>
            <a:endParaRPr lang="en-US" sz="2800">
              <a:latin typeface="Tw Cen MT"/>
            </a:endParaRPr>
          </a:p>
        </p:txBody>
      </p:sp>
      <p:pic>
        <p:nvPicPr>
          <p:cNvPr id="16" name="Picture 15">
            <a:extLst>
              <a:ext uri="{FF2B5EF4-FFF2-40B4-BE49-F238E27FC236}">
                <a16:creationId xmlns:a16="http://schemas.microsoft.com/office/drawing/2014/main" id="{B56EBC99-FB0A-BE50-3EE2-E1B4BA8E81CB}"/>
              </a:ext>
            </a:extLst>
          </p:cNvPr>
          <p:cNvPicPr>
            <a:picLocks noChangeAspect="1"/>
          </p:cNvPicPr>
          <p:nvPr/>
        </p:nvPicPr>
        <p:blipFill>
          <a:blip r:embed="rId4"/>
          <a:stretch>
            <a:fillRect/>
          </a:stretch>
        </p:blipFill>
        <p:spPr>
          <a:xfrm>
            <a:off x="0" y="0"/>
            <a:ext cx="1099127" cy="1099127"/>
          </a:xfrm>
          <a:prstGeom prst="rect">
            <a:avLst/>
          </a:prstGeom>
        </p:spPr>
      </p:pic>
      <p:sp>
        <p:nvSpPr>
          <p:cNvPr id="18" name="TextBox 17">
            <a:extLst>
              <a:ext uri="{FF2B5EF4-FFF2-40B4-BE49-F238E27FC236}">
                <a16:creationId xmlns:a16="http://schemas.microsoft.com/office/drawing/2014/main" id="{4C16CAC1-5DE0-052F-312C-13A1BBC8DEC3}"/>
              </a:ext>
            </a:extLst>
          </p:cNvPr>
          <p:cNvSpPr txBox="1"/>
          <p:nvPr/>
        </p:nvSpPr>
        <p:spPr>
          <a:xfrm>
            <a:off x="2631207" y="5892581"/>
            <a:ext cx="7478570" cy="646331"/>
          </a:xfrm>
          <a:prstGeom prst="rect">
            <a:avLst/>
          </a:prstGeom>
          <a:noFill/>
        </p:spPr>
        <p:txBody>
          <a:bodyPr wrap="square" lIns="91440" tIns="45720" rIns="91440" bIns="45720" anchor="t">
            <a:spAutoFit/>
          </a:bodyPr>
          <a:lstStyle/>
          <a:p>
            <a:pPr algn="ctr"/>
            <a:r>
              <a:rPr lang="en-IN" b="1"/>
              <a:t>This Slide shows the Overall Growth in Our Website Lova Candles. Comparisons are drawn from Trusted Source like GSC(Google Search Console) ​</a:t>
            </a:r>
            <a:endParaRPr lang="en-US"/>
          </a:p>
        </p:txBody>
      </p:sp>
    </p:spTree>
    <p:extLst>
      <p:ext uri="{BB962C8B-B14F-4D97-AF65-F5344CB8AC3E}">
        <p14:creationId xmlns:p14="http://schemas.microsoft.com/office/powerpoint/2010/main" val="1084574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9FE88-2757-B41C-5523-DDB01A1C1F0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40B0010-F774-8A12-3E0D-F35EA49E571B}"/>
              </a:ext>
            </a:extLst>
          </p:cNvPr>
          <p:cNvSpPr>
            <a:spLocks noGrp="1"/>
          </p:cNvSpPr>
          <p:nvPr>
            <p:ph type="sldNum" sz="quarter" idx="12"/>
          </p:nvPr>
        </p:nvSpPr>
        <p:spPr/>
        <p:txBody>
          <a:bodyPr/>
          <a:lstStyle/>
          <a:p>
            <a:fld id="{294A09A9-5501-47C1-A89A-A340965A2BE2}" type="slidenum">
              <a:rPr lang="en-US" smtClean="0"/>
              <a:pPr/>
              <a:t>10</a:t>
            </a:fld>
            <a:endParaRPr lang="en-US"/>
          </a:p>
        </p:txBody>
      </p:sp>
      <p:pic>
        <p:nvPicPr>
          <p:cNvPr id="3" name="Picture 2">
            <a:extLst>
              <a:ext uri="{FF2B5EF4-FFF2-40B4-BE49-F238E27FC236}">
                <a16:creationId xmlns:a16="http://schemas.microsoft.com/office/drawing/2014/main" id="{00CF1871-50EF-AA5A-3015-23ED1CF81CFF}"/>
              </a:ext>
            </a:extLst>
          </p:cNvPr>
          <p:cNvPicPr>
            <a:picLocks noChangeAspect="1"/>
          </p:cNvPicPr>
          <p:nvPr/>
        </p:nvPicPr>
        <p:blipFill>
          <a:blip r:embed="rId2"/>
          <a:stretch>
            <a:fillRect/>
          </a:stretch>
        </p:blipFill>
        <p:spPr>
          <a:xfrm>
            <a:off x="917675" y="2116842"/>
            <a:ext cx="10163582" cy="40101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2" descr="A black background with white text&#10;&#10;Description automatically generated">
            <a:extLst>
              <a:ext uri="{FF2B5EF4-FFF2-40B4-BE49-F238E27FC236}">
                <a16:creationId xmlns:a16="http://schemas.microsoft.com/office/drawing/2014/main" id="{47D03005-08EA-928A-FA0C-F4437EF2B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5694" y="211667"/>
            <a:ext cx="2082223" cy="42485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A34A934-E88A-A495-F7A7-D508B042EEC5}"/>
              </a:ext>
            </a:extLst>
          </p:cNvPr>
          <p:cNvSpPr txBox="1"/>
          <p:nvPr/>
        </p:nvSpPr>
        <p:spPr>
          <a:xfrm>
            <a:off x="4225810" y="440383"/>
            <a:ext cx="4014507" cy="646331"/>
          </a:xfrm>
          <a:prstGeom prst="rect">
            <a:avLst/>
          </a:prstGeom>
          <a:noFill/>
        </p:spPr>
        <p:txBody>
          <a:bodyPr wrap="square" lIns="91440" tIns="45720" rIns="91440" bIns="45720" rtlCol="0" anchor="t">
            <a:spAutoFit/>
          </a:bodyPr>
          <a:lstStyle/>
          <a:p>
            <a:pPr algn="ctr"/>
            <a:r>
              <a:rPr lang="en-IN" sz="3600" b="1">
                <a:latin typeface="Tw Cen MT"/>
              </a:rPr>
              <a:t>Site Map Submitted</a:t>
            </a:r>
          </a:p>
        </p:txBody>
      </p:sp>
      <p:pic>
        <p:nvPicPr>
          <p:cNvPr id="7" name="Picture 6">
            <a:extLst>
              <a:ext uri="{FF2B5EF4-FFF2-40B4-BE49-F238E27FC236}">
                <a16:creationId xmlns:a16="http://schemas.microsoft.com/office/drawing/2014/main" id="{ADE5B468-62EE-3B0C-111F-4962FF1DAFF8}"/>
              </a:ext>
            </a:extLst>
          </p:cNvPr>
          <p:cNvPicPr>
            <a:picLocks noChangeAspect="1"/>
          </p:cNvPicPr>
          <p:nvPr/>
        </p:nvPicPr>
        <p:blipFill>
          <a:blip r:embed="rId4"/>
          <a:stretch>
            <a:fillRect/>
          </a:stretch>
        </p:blipFill>
        <p:spPr>
          <a:xfrm>
            <a:off x="0" y="0"/>
            <a:ext cx="1099127" cy="1099127"/>
          </a:xfrm>
          <a:prstGeom prst="rect">
            <a:avLst/>
          </a:prstGeom>
        </p:spPr>
      </p:pic>
      <p:sp>
        <p:nvSpPr>
          <p:cNvPr id="2" name="TextBox 1">
            <a:extLst>
              <a:ext uri="{FF2B5EF4-FFF2-40B4-BE49-F238E27FC236}">
                <a16:creationId xmlns:a16="http://schemas.microsoft.com/office/drawing/2014/main" id="{B0992A05-F42D-53E0-4ED2-0D5F16572426}"/>
              </a:ext>
            </a:extLst>
          </p:cNvPr>
          <p:cNvSpPr txBox="1"/>
          <p:nvPr/>
        </p:nvSpPr>
        <p:spPr>
          <a:xfrm>
            <a:off x="1239925" y="1134476"/>
            <a:ext cx="970810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This Slide Shows the submitted sitemaps ensuring different pages, products and collection that has been indexed.</a:t>
            </a:r>
          </a:p>
        </p:txBody>
      </p:sp>
    </p:spTree>
    <p:extLst>
      <p:ext uri="{BB962C8B-B14F-4D97-AF65-F5344CB8AC3E}">
        <p14:creationId xmlns:p14="http://schemas.microsoft.com/office/powerpoint/2010/main" val="3743065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088B6-E539-9C12-F879-1F07E5FAD76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33160AF-A2C3-D320-DF5D-2F9F59D905E9}"/>
              </a:ext>
            </a:extLst>
          </p:cNvPr>
          <p:cNvSpPr>
            <a:spLocks noGrp="1"/>
          </p:cNvSpPr>
          <p:nvPr>
            <p:ph type="sldNum" sz="quarter" idx="12"/>
          </p:nvPr>
        </p:nvSpPr>
        <p:spPr/>
        <p:txBody>
          <a:bodyPr/>
          <a:lstStyle/>
          <a:p>
            <a:fld id="{294A09A9-5501-47C1-A89A-A340965A2BE2}" type="slidenum">
              <a:rPr lang="en-US" smtClean="0"/>
              <a:pPr/>
              <a:t>11</a:t>
            </a:fld>
            <a:endParaRPr lang="en-US"/>
          </a:p>
        </p:txBody>
      </p:sp>
      <p:pic>
        <p:nvPicPr>
          <p:cNvPr id="3" name="Picture 2">
            <a:extLst>
              <a:ext uri="{FF2B5EF4-FFF2-40B4-BE49-F238E27FC236}">
                <a16:creationId xmlns:a16="http://schemas.microsoft.com/office/drawing/2014/main" id="{84243B47-FFF0-65D5-B551-CC207EEC6132}"/>
              </a:ext>
            </a:extLst>
          </p:cNvPr>
          <p:cNvPicPr>
            <a:picLocks noChangeAspect="1"/>
          </p:cNvPicPr>
          <p:nvPr/>
        </p:nvPicPr>
        <p:blipFill>
          <a:blip r:embed="rId2"/>
          <a:stretch>
            <a:fillRect/>
          </a:stretch>
        </p:blipFill>
        <p:spPr>
          <a:xfrm>
            <a:off x="975953" y="2234827"/>
            <a:ext cx="10251074" cy="31894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A black background with white text&#10;&#10;Description automatically generated">
            <a:extLst>
              <a:ext uri="{FF2B5EF4-FFF2-40B4-BE49-F238E27FC236}">
                <a16:creationId xmlns:a16="http://schemas.microsoft.com/office/drawing/2014/main" id="{61CDC49D-8660-4819-9BDC-1569FBDBA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777" y="0"/>
            <a:ext cx="2082223" cy="4394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436C209-0BEF-290D-6A41-4FC5FF5B6D45}"/>
              </a:ext>
            </a:extLst>
          </p:cNvPr>
          <p:cNvSpPr txBox="1"/>
          <p:nvPr/>
        </p:nvSpPr>
        <p:spPr>
          <a:xfrm>
            <a:off x="3382611" y="542311"/>
            <a:ext cx="6094562" cy="523220"/>
          </a:xfrm>
          <a:prstGeom prst="rect">
            <a:avLst/>
          </a:prstGeom>
          <a:noFill/>
        </p:spPr>
        <p:txBody>
          <a:bodyPr wrap="square" lIns="91440" tIns="45720" rIns="91440" bIns="45720" anchor="t">
            <a:spAutoFit/>
          </a:bodyPr>
          <a:lstStyle/>
          <a:p>
            <a:pPr algn="ctr"/>
            <a:r>
              <a:rPr lang="en-US" sz="2800" b="1" i="0" u="none" strike="noStrike">
                <a:effectLst/>
                <a:latin typeface="DM Sans Bold"/>
              </a:rPr>
              <a:t>GOOGLE ANALYTICS: Overview​</a:t>
            </a:r>
            <a:r>
              <a:rPr lang="en-US" sz="2800" b="1" i="0">
                <a:effectLst/>
                <a:latin typeface="DM Sans Bold"/>
              </a:rPr>
              <a:t>​</a:t>
            </a:r>
            <a:endParaRPr lang="en-IN" sz="2800" b="1"/>
          </a:p>
        </p:txBody>
      </p:sp>
      <p:pic>
        <p:nvPicPr>
          <p:cNvPr id="10" name="Picture 9">
            <a:extLst>
              <a:ext uri="{FF2B5EF4-FFF2-40B4-BE49-F238E27FC236}">
                <a16:creationId xmlns:a16="http://schemas.microsoft.com/office/drawing/2014/main" id="{5F6F4B95-F224-2E27-0DCA-95891B6A0FE9}"/>
              </a:ext>
            </a:extLst>
          </p:cNvPr>
          <p:cNvPicPr>
            <a:picLocks noChangeAspect="1"/>
          </p:cNvPicPr>
          <p:nvPr/>
        </p:nvPicPr>
        <p:blipFill>
          <a:blip r:embed="rId4"/>
          <a:stretch>
            <a:fillRect/>
          </a:stretch>
        </p:blipFill>
        <p:spPr>
          <a:xfrm>
            <a:off x="0" y="0"/>
            <a:ext cx="1099127" cy="1099127"/>
          </a:xfrm>
          <a:prstGeom prst="rect">
            <a:avLst/>
          </a:prstGeom>
        </p:spPr>
      </p:pic>
      <p:sp>
        <p:nvSpPr>
          <p:cNvPr id="2" name="TextBox 1">
            <a:extLst>
              <a:ext uri="{FF2B5EF4-FFF2-40B4-BE49-F238E27FC236}">
                <a16:creationId xmlns:a16="http://schemas.microsoft.com/office/drawing/2014/main" id="{2E95EA2A-E46B-8C19-2B69-1E177032B3C1}"/>
              </a:ext>
            </a:extLst>
          </p:cNvPr>
          <p:cNvSpPr txBox="1"/>
          <p:nvPr/>
        </p:nvSpPr>
        <p:spPr>
          <a:xfrm>
            <a:off x="1351039" y="1154111"/>
            <a:ext cx="95890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This slide shows the increase in the number of Users, Event Count, New Users and Sessions in the last 30 Days.</a:t>
            </a:r>
          </a:p>
        </p:txBody>
      </p:sp>
    </p:spTree>
    <p:extLst>
      <p:ext uri="{BB962C8B-B14F-4D97-AF65-F5344CB8AC3E}">
        <p14:creationId xmlns:p14="http://schemas.microsoft.com/office/powerpoint/2010/main" val="1272644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64479-9A5C-F4B4-4CB1-F02619AF3A4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4D187E9-A9D5-1B06-4B57-4CA2968F0F28}"/>
              </a:ext>
            </a:extLst>
          </p:cNvPr>
          <p:cNvSpPr>
            <a:spLocks noGrp="1"/>
          </p:cNvSpPr>
          <p:nvPr>
            <p:ph type="sldNum" sz="quarter" idx="12"/>
          </p:nvPr>
        </p:nvSpPr>
        <p:spPr/>
        <p:txBody>
          <a:bodyPr/>
          <a:lstStyle/>
          <a:p>
            <a:fld id="{294A09A9-5501-47C1-A89A-A340965A2BE2}" type="slidenum">
              <a:rPr lang="en-US" smtClean="0"/>
              <a:pPr/>
              <a:t>12</a:t>
            </a:fld>
            <a:endParaRPr lang="en-US"/>
          </a:p>
        </p:txBody>
      </p:sp>
      <p:pic>
        <p:nvPicPr>
          <p:cNvPr id="6" name="Picture 5">
            <a:extLst>
              <a:ext uri="{FF2B5EF4-FFF2-40B4-BE49-F238E27FC236}">
                <a16:creationId xmlns:a16="http://schemas.microsoft.com/office/drawing/2014/main" id="{C51F7032-C2AE-D35D-D642-3D618E22E22D}"/>
              </a:ext>
            </a:extLst>
          </p:cNvPr>
          <p:cNvPicPr>
            <a:picLocks noChangeAspect="1"/>
          </p:cNvPicPr>
          <p:nvPr/>
        </p:nvPicPr>
        <p:blipFill>
          <a:blip r:embed="rId2"/>
          <a:stretch>
            <a:fillRect/>
          </a:stretch>
        </p:blipFill>
        <p:spPr>
          <a:xfrm>
            <a:off x="1356662" y="2203192"/>
            <a:ext cx="9618831" cy="42825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855510F2-9F23-FCE2-8120-E034EA6D5E4F}"/>
              </a:ext>
            </a:extLst>
          </p:cNvPr>
          <p:cNvSpPr txBox="1"/>
          <p:nvPr/>
        </p:nvSpPr>
        <p:spPr>
          <a:xfrm>
            <a:off x="1356449" y="1183100"/>
            <a:ext cx="9617161" cy="707886"/>
          </a:xfrm>
          <a:prstGeom prst="rect">
            <a:avLst/>
          </a:prstGeom>
          <a:noFill/>
        </p:spPr>
        <p:txBody>
          <a:bodyPr wrap="square" lIns="91440" tIns="45720" rIns="91440" bIns="45720" anchor="t">
            <a:spAutoFit/>
          </a:bodyPr>
          <a:lstStyle/>
          <a:p>
            <a:pPr algn="ctr"/>
            <a:r>
              <a:rPr lang="en-US" sz="2000" b="0" i="0" u="none" strike="noStrike">
                <a:solidFill>
                  <a:srgbClr val="000000"/>
                </a:solidFill>
                <a:effectLst/>
                <a:latin typeface="Tw Cen MT"/>
              </a:rPr>
              <a:t>             </a:t>
            </a:r>
            <a:r>
              <a:rPr lang="en-US" sz="2000">
                <a:solidFill>
                  <a:srgbClr val="000000"/>
                </a:solidFill>
                <a:latin typeface="Tw Cen MT"/>
              </a:rPr>
              <a:t>This Slide shows the growth in the number of different users from Different  Demographic Details From Different Parts Of the World.         </a:t>
            </a:r>
            <a:endParaRPr lang="en-IN" sz="2000"/>
          </a:p>
        </p:txBody>
      </p:sp>
      <p:sp>
        <p:nvSpPr>
          <p:cNvPr id="11" name="TextBox 10">
            <a:extLst>
              <a:ext uri="{FF2B5EF4-FFF2-40B4-BE49-F238E27FC236}">
                <a16:creationId xmlns:a16="http://schemas.microsoft.com/office/drawing/2014/main" id="{581E5874-209D-34F4-E2A9-603BA3AA97E7}"/>
              </a:ext>
            </a:extLst>
          </p:cNvPr>
          <p:cNvSpPr txBox="1"/>
          <p:nvPr/>
        </p:nvSpPr>
        <p:spPr>
          <a:xfrm>
            <a:off x="4793514" y="371021"/>
            <a:ext cx="3020291" cy="646331"/>
          </a:xfrm>
          <a:prstGeom prst="rect">
            <a:avLst/>
          </a:prstGeom>
          <a:noFill/>
        </p:spPr>
        <p:txBody>
          <a:bodyPr wrap="square" lIns="91440" tIns="45720" rIns="91440" bIns="45720" anchor="t">
            <a:spAutoFit/>
          </a:bodyPr>
          <a:lstStyle/>
          <a:p>
            <a:pPr algn="ctr"/>
            <a:r>
              <a:rPr lang="en-US" sz="3600" b="1" i="0" u="none" strike="noStrike">
                <a:solidFill>
                  <a:srgbClr val="000000"/>
                </a:solidFill>
                <a:effectLst/>
                <a:latin typeface="Tw Cen MT"/>
              </a:rPr>
              <a:t>Users</a:t>
            </a:r>
            <a:r>
              <a:rPr lang="en-US" sz="2800" b="1" i="0" u="none" strike="noStrike">
                <a:solidFill>
                  <a:srgbClr val="000000"/>
                </a:solidFill>
                <a:effectLst/>
                <a:latin typeface="Tw Cen MT"/>
              </a:rPr>
              <a:t> By Country</a:t>
            </a:r>
            <a:r>
              <a:rPr lang="en-US" sz="2800" b="0" i="0">
                <a:solidFill>
                  <a:srgbClr val="000000"/>
                </a:solidFill>
                <a:effectLst/>
                <a:latin typeface="Tw Cen MT"/>
              </a:rPr>
              <a:t>​</a:t>
            </a:r>
            <a:endParaRPr lang="en-IN" sz="2800">
              <a:latin typeface="Tw Cen MT"/>
            </a:endParaRPr>
          </a:p>
        </p:txBody>
      </p:sp>
      <p:pic>
        <p:nvPicPr>
          <p:cNvPr id="12" name="Picture 2" descr="A black background with white text&#10;&#10;Description automatically generated">
            <a:extLst>
              <a:ext uri="{FF2B5EF4-FFF2-40B4-BE49-F238E27FC236}">
                <a16:creationId xmlns:a16="http://schemas.microsoft.com/office/drawing/2014/main" id="{016AB2A7-A6BF-D15A-5F0C-54E5706AF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777" y="100642"/>
            <a:ext cx="2082223" cy="4394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4D4A2ED-C1FF-206C-25A5-5C64F5B1CA44}"/>
              </a:ext>
            </a:extLst>
          </p:cNvPr>
          <p:cNvPicPr>
            <a:picLocks noChangeAspect="1"/>
          </p:cNvPicPr>
          <p:nvPr/>
        </p:nvPicPr>
        <p:blipFill>
          <a:blip r:embed="rId4"/>
          <a:stretch>
            <a:fillRect/>
          </a:stretch>
        </p:blipFill>
        <p:spPr>
          <a:xfrm>
            <a:off x="0" y="0"/>
            <a:ext cx="1099127" cy="1099127"/>
          </a:xfrm>
          <a:prstGeom prst="rect">
            <a:avLst/>
          </a:prstGeom>
        </p:spPr>
      </p:pic>
    </p:spTree>
    <p:extLst>
      <p:ext uri="{BB962C8B-B14F-4D97-AF65-F5344CB8AC3E}">
        <p14:creationId xmlns:p14="http://schemas.microsoft.com/office/powerpoint/2010/main" val="1686699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4000" b="-44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514CB6D-FEE5-3AE0-2BA4-64774C38C070}"/>
              </a:ext>
            </a:extLst>
          </p:cNvPr>
          <p:cNvSpPr/>
          <p:nvPr/>
        </p:nvSpPr>
        <p:spPr>
          <a:xfrm>
            <a:off x="8506994" y="4230758"/>
            <a:ext cx="3464943" cy="242977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51D0E"/>
              </a:solidFill>
            </a:endParaRPr>
          </a:p>
        </p:txBody>
      </p:sp>
      <p:sp>
        <p:nvSpPr>
          <p:cNvPr id="2" name="Title 1">
            <a:extLst>
              <a:ext uri="{FF2B5EF4-FFF2-40B4-BE49-F238E27FC236}">
                <a16:creationId xmlns:a16="http://schemas.microsoft.com/office/drawing/2014/main" id="{5A5EB5DC-8C2B-5750-6E12-9A35C0FFBA00}"/>
              </a:ext>
            </a:extLst>
          </p:cNvPr>
          <p:cNvSpPr>
            <a:spLocks noGrp="1"/>
          </p:cNvSpPr>
          <p:nvPr>
            <p:ph type="title" idx="4294967295"/>
          </p:nvPr>
        </p:nvSpPr>
        <p:spPr>
          <a:xfrm>
            <a:off x="8820243" y="4513844"/>
            <a:ext cx="2852738" cy="1089025"/>
          </a:xfrm>
        </p:spPr>
        <p:txBody>
          <a:bodyPr>
            <a:normAutofit/>
          </a:bodyPr>
          <a:lstStyle/>
          <a:p>
            <a:r>
              <a:rPr lang="en-US">
                <a:solidFill>
                  <a:srgbClr val="251D0E"/>
                </a:solidFill>
                <a:latin typeface="Baguet Script"/>
              </a:rPr>
              <a:t>Thank You</a:t>
            </a:r>
          </a:p>
        </p:txBody>
      </p:sp>
      <p:sp>
        <p:nvSpPr>
          <p:cNvPr id="4" name="TextBox 3">
            <a:extLst>
              <a:ext uri="{FF2B5EF4-FFF2-40B4-BE49-F238E27FC236}">
                <a16:creationId xmlns:a16="http://schemas.microsoft.com/office/drawing/2014/main" id="{967EC92F-6233-361E-DF14-AA147728A30F}"/>
              </a:ext>
            </a:extLst>
          </p:cNvPr>
          <p:cNvSpPr txBox="1"/>
          <p:nvPr/>
        </p:nvSpPr>
        <p:spPr>
          <a:xfrm>
            <a:off x="8300996" y="5473474"/>
            <a:ext cx="3891231" cy="954107"/>
          </a:xfrm>
          <a:prstGeom prst="rect">
            <a:avLst/>
          </a:prstGeom>
          <a:noFill/>
        </p:spPr>
        <p:txBody>
          <a:bodyPr wrap="square" lIns="91440" tIns="45720" rIns="91440" bIns="45720" anchor="t">
            <a:spAutoFit/>
          </a:bodyPr>
          <a:lstStyle/>
          <a:p>
            <a:pPr algn="ctr" rtl="0" fontAlgn="base"/>
            <a:r>
              <a:rPr lang="en-US" sz="2800" u="sng">
                <a:solidFill>
                  <a:srgbClr val="251D0E"/>
                </a:solidFill>
                <a:latin typeface="Tw Cen MT"/>
                <a:hlinkClick r:id="rId3">
                  <a:extLst>
                    <a:ext uri="{A12FA001-AC4F-418D-AE19-62706E023703}">
                      <ahyp:hlinkClr xmlns:ahyp="http://schemas.microsoft.com/office/drawing/2018/hyperlinkcolor" val="tx"/>
                    </a:ext>
                  </a:extLst>
                </a:hlinkClick>
              </a:rPr>
              <a:t>info</a:t>
            </a:r>
            <a:r>
              <a:rPr lang="en-US" sz="2800" b="0" i="0" u="sng" strike="noStrike">
                <a:solidFill>
                  <a:srgbClr val="251D0E"/>
                </a:solidFill>
                <a:effectLst/>
                <a:latin typeface="Tw Cen MT"/>
                <a:hlinkClick r:id="rId3">
                  <a:extLst>
                    <a:ext uri="{A12FA001-AC4F-418D-AE19-62706E023703}">
                      <ahyp:hlinkClr xmlns:ahyp="http://schemas.microsoft.com/office/drawing/2018/hyperlinkcolor" val="tx"/>
                    </a:ext>
                  </a:extLst>
                </a:hlinkClick>
              </a:rPr>
              <a:t>@digirocket.io</a:t>
            </a:r>
            <a:r>
              <a:rPr lang="en-US" sz="2800" b="0" i="0">
                <a:solidFill>
                  <a:srgbClr val="251D0E"/>
                </a:solidFill>
                <a:effectLst/>
                <a:latin typeface="Tw Cen MT"/>
              </a:rPr>
              <a:t>​</a:t>
            </a:r>
            <a:endParaRPr lang="en-US">
              <a:solidFill>
                <a:srgbClr val="251D0E"/>
              </a:solidFill>
            </a:endParaRPr>
          </a:p>
          <a:p>
            <a:pPr algn="ctr" rtl="0" fontAlgn="base"/>
            <a:r>
              <a:rPr lang="en-US" sz="2800" b="0" i="0" u="sng" strike="noStrike">
                <a:solidFill>
                  <a:srgbClr val="251D0E"/>
                </a:solidFill>
                <a:effectLst/>
                <a:latin typeface="Tw Cen MT"/>
                <a:hlinkClick r:id="rId4">
                  <a:extLst>
                    <a:ext uri="{A12FA001-AC4F-418D-AE19-62706E023703}">
                      <ahyp:hlinkClr xmlns:ahyp="http://schemas.microsoft.com/office/drawing/2018/hyperlinkcolor" val="tx"/>
                    </a:ext>
                  </a:extLst>
                </a:hlinkClick>
              </a:rPr>
              <a:t>www.digirocket.io</a:t>
            </a:r>
            <a:r>
              <a:rPr lang="en-US" sz="2800" b="0" i="0">
                <a:solidFill>
                  <a:srgbClr val="251D0E"/>
                </a:solidFill>
                <a:effectLst/>
                <a:latin typeface="Tw Cen MT"/>
              </a:rPr>
              <a:t>​</a:t>
            </a:r>
            <a:endParaRPr lang="en-US" sz="2800" b="0" i="0">
              <a:solidFill>
                <a:srgbClr val="251D0E"/>
              </a:solidFill>
              <a:effectLst/>
              <a:latin typeface="Tw Cen MT"/>
              <a:cs typeface="Arial"/>
            </a:endParaRPr>
          </a:p>
        </p:txBody>
      </p:sp>
      <p:pic>
        <p:nvPicPr>
          <p:cNvPr id="6" name="Picture 2" descr="A black background with white text&#10;&#10;Description automatically generated">
            <a:extLst>
              <a:ext uri="{FF2B5EF4-FFF2-40B4-BE49-F238E27FC236}">
                <a16:creationId xmlns:a16="http://schemas.microsoft.com/office/drawing/2014/main" id="{3A9DA170-8696-FB0F-265C-B1BBD09372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8496" y="199685"/>
            <a:ext cx="3035123" cy="67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251853"/>
      </p:ext>
    </p:extLst>
  </p:cSld>
  <p:clrMapOvr>
    <a:masterClrMapping/>
  </p:clrMapOvr>
</p:sld>
</file>

<file path=ppt/theme/theme1.xml><?xml version="1.0" encoding="utf-8"?>
<a:theme xmlns:a="http://schemas.openxmlformats.org/drawingml/2006/main" name="Office Theme">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Flourish_Win32_CP_v8" id="{BCFB3359-BC8B-4F4E-99DD-822A55018E7C}" vid="{7DF7CEC2-9D9A-40F6-95E4-E2F6E93D64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ffb7af4-90b3-4970-9962-0164846e99a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240728381F6344992D479C0C3E964A5" ma:contentTypeVersion="16" ma:contentTypeDescription="Create a new document." ma:contentTypeScope="" ma:versionID="004c4352536d3d9450e823d7c3d0270a">
  <xsd:schema xmlns:xsd="http://www.w3.org/2001/XMLSchema" xmlns:xs="http://www.w3.org/2001/XMLSchema" xmlns:p="http://schemas.microsoft.com/office/2006/metadata/properties" xmlns:ns3="8ffb7af4-90b3-4970-9962-0164846e99a1" xmlns:ns4="493ad824-558d-4911-98cb-c66256e67595" targetNamespace="http://schemas.microsoft.com/office/2006/metadata/properties" ma:root="true" ma:fieldsID="43ac6fb4e7daa7312ed2bcc2c0fad3b1" ns3:_="" ns4:_="">
    <xsd:import namespace="8ffb7af4-90b3-4970-9962-0164846e99a1"/>
    <xsd:import namespace="493ad824-558d-4911-98cb-c66256e67595"/>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SystemTags" minOccurs="0"/>
                <xsd:element ref="ns3:MediaServiceOCR"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fb7af4-90b3-4970-9962-0164846e99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ad824-558d-4911-98cb-c66256e6759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CE2AAA-C718-435C-B4E6-95A08ACAC441}">
  <ds:schemaRefs>
    <ds:schemaRef ds:uri="http://schemas.microsoft.com/sharepoint/v3/contenttype/forms"/>
  </ds:schemaRefs>
</ds:datastoreItem>
</file>

<file path=customXml/itemProps2.xml><?xml version="1.0" encoding="utf-8"?>
<ds:datastoreItem xmlns:ds="http://schemas.openxmlformats.org/officeDocument/2006/customXml" ds:itemID="{8FBB2F3B-6257-41BB-8B64-5AC7494F274B}">
  <ds:schemaRefs>
    <ds:schemaRef ds:uri="493ad824-558d-4911-98cb-c66256e67595"/>
    <ds:schemaRef ds:uri="8ffb7af4-90b3-4970-9962-0164846e99a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B11EA8A-5E9B-4545-B253-F06F581B8C0F}">
  <ds:schemaRefs>
    <ds:schemaRef ds:uri="493ad824-558d-4911-98cb-c66256e67595"/>
    <ds:schemaRef ds:uri="8ffb7af4-90b3-4970-9962-0164846e99a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{C9E6008F-C78A-49A8-9B4A-466F3678B8E5}tf56410444_win32</Template>
  <Application>Microsoft Office PowerPoint</Application>
  <PresentationFormat>Widescreen</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Lova Candles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Sohan Kumar</dc:creator>
  <cp:revision>1</cp:revision>
  <dcterms:created xsi:type="dcterms:W3CDTF">2024-03-06T12:41:33Z</dcterms:created>
  <dcterms:modified xsi:type="dcterms:W3CDTF">2024-03-07T06:49:51Z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0x010100C240728381F6344992D479C0C3E964A5</vt:lpwstr>
  </property>
</Properties>
</file>