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9" r:id="rId3"/>
    <p:sldId id="257" r:id="rId4"/>
    <p:sldId id="270" r:id="rId5"/>
    <p:sldId id="283" r:id="rId6"/>
    <p:sldId id="284" r:id="rId7"/>
    <p:sldId id="274" r:id="rId8"/>
    <p:sldId id="269" r:id="rId9"/>
    <p:sldId id="291" r:id="rId10"/>
    <p:sldId id="286" r:id="rId11"/>
    <p:sldId id="287" r:id="rId12"/>
    <p:sldId id="288" r:id="rId13"/>
    <p:sldId id="289" r:id="rId14"/>
    <p:sldId id="290" r:id="rId15"/>
    <p:sldId id="275" r:id="rId16"/>
    <p:sldId id="282" r:id="rId17"/>
    <p:sldId id="295" r:id="rId18"/>
    <p:sldId id="296" r:id="rId19"/>
    <p:sldId id="297" r:id="rId20"/>
    <p:sldId id="300" r:id="rId21"/>
    <p:sldId id="29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90CDB4-D5A0-459F-83C5-9B713093D088}" v="174" dt="2024-07-24T16:17:48.568"/>
    <p1510:client id="{22D70901-E2AB-459E-90C2-2F8D594A3ACB}" v="36" dt="2024-07-24T06:34:54.668"/>
    <p1510:client id="{2D644E65-193A-4E19-10AB-FD1A5FD75E82}" v="413" dt="2024-07-24T17:37:42.935"/>
    <p1510:client id="{3E58F93E-3660-432E-9364-3014CC5B8103}" v="2" dt="2024-07-23T14:40:11.143"/>
    <p1510:client id="{46B47A5E-A1DC-2069-2E93-EFF31D762785}" v="83" dt="2024-07-24T16:51:03.366"/>
    <p1510:client id="{60497D86-BDD4-BE6A-CEE4-481B01DEB94E}" v="170" dt="2024-07-25T13:14:33.048"/>
    <p1510:client id="{6BE0CF1F-C953-4659-A650-0ED20BFD7D04}" v="473" dt="2024-07-25T13:06:11.794"/>
    <p1510:client id="{E43987E6-3013-483B-B9D8-11B83ACE5C53}" v="1276" dt="2024-07-24T19:00:15.058"/>
    <p1510:client id="{EEEF950B-32E9-4E0A-9183-6F77773BBBEB}" v="12" dt="2024-07-25T11:15:08.4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eev Kumar" userId="S::sanjeev.k@digirockett.com::fa7975d2-4bdc-4155-acc3-0704a3391c8f" providerId="AD" clId="Web-{3E58F93E-3660-432E-9364-3014CC5B8103}"/>
    <pc:docChg chg="modSld">
      <pc:chgData name="Sanjeev Kumar" userId="S::sanjeev.k@digirockett.com::fa7975d2-4bdc-4155-acc3-0704a3391c8f" providerId="AD" clId="Web-{3E58F93E-3660-432E-9364-3014CC5B8103}" dt="2024-07-23T14:40:11.143" v="1"/>
      <pc:docMkLst>
        <pc:docMk/>
      </pc:docMkLst>
      <pc:sldChg chg="delSp">
        <pc:chgData name="Sanjeev Kumar" userId="S::sanjeev.k@digirockett.com::fa7975d2-4bdc-4155-acc3-0704a3391c8f" providerId="AD" clId="Web-{3E58F93E-3660-432E-9364-3014CC5B8103}" dt="2024-07-23T14:40:11.143" v="1"/>
        <pc:sldMkLst>
          <pc:docMk/>
          <pc:sldMk cId="916286324" sldId="269"/>
        </pc:sldMkLst>
        <pc:picChg chg="del">
          <ac:chgData name="Sanjeev Kumar" userId="S::sanjeev.k@digirockett.com::fa7975d2-4bdc-4155-acc3-0704a3391c8f" providerId="AD" clId="Web-{3E58F93E-3660-432E-9364-3014CC5B8103}" dt="2024-07-23T14:40:11.143" v="1"/>
          <ac:picMkLst>
            <pc:docMk/>
            <pc:sldMk cId="916286324" sldId="269"/>
            <ac:picMk id="7" creationId="{CB7AD2B7-40EB-66A4-EFC7-23B13D3473A6}"/>
          </ac:picMkLst>
        </pc:picChg>
      </pc:sldChg>
      <pc:sldChg chg="delSp">
        <pc:chgData name="Sanjeev Kumar" userId="S::sanjeev.k@digirockett.com::fa7975d2-4bdc-4155-acc3-0704a3391c8f" providerId="AD" clId="Web-{3E58F93E-3660-432E-9364-3014CC5B8103}" dt="2024-07-23T14:39:57.174" v="0"/>
        <pc:sldMkLst>
          <pc:docMk/>
          <pc:sldMk cId="3720666146" sldId="270"/>
        </pc:sldMkLst>
        <pc:picChg chg="del">
          <ac:chgData name="Sanjeev Kumar" userId="S::sanjeev.k@digirockett.com::fa7975d2-4bdc-4155-acc3-0704a3391c8f" providerId="AD" clId="Web-{3E58F93E-3660-432E-9364-3014CC5B8103}" dt="2024-07-23T14:39:57.174" v="0"/>
          <ac:picMkLst>
            <pc:docMk/>
            <pc:sldMk cId="3720666146" sldId="270"/>
            <ac:picMk id="3" creationId="{D138D411-268F-523E-25BF-369DBCBE8D5D}"/>
          </ac:picMkLst>
        </pc:picChg>
      </pc:sldChg>
    </pc:docChg>
  </pc:docChgLst>
  <pc:docChgLst>
    <pc:chgData name="Sanjeev Kumar" userId="S::sanjeev.k@digirockett.com::fa7975d2-4bdc-4155-acc3-0704a3391c8f" providerId="AD" clId="Web-{46B47A5E-A1DC-2069-2E93-EFF31D762785}"/>
    <pc:docChg chg="addSld modSld">
      <pc:chgData name="Sanjeev Kumar" userId="S::sanjeev.k@digirockett.com::fa7975d2-4bdc-4155-acc3-0704a3391c8f" providerId="AD" clId="Web-{46B47A5E-A1DC-2069-2E93-EFF31D762785}" dt="2024-07-24T16:51:03.366" v="74" actId="1076"/>
      <pc:docMkLst>
        <pc:docMk/>
      </pc:docMkLst>
      <pc:sldChg chg="addSp delSp modSp">
        <pc:chgData name="Sanjeev Kumar" userId="S::sanjeev.k@digirockett.com::fa7975d2-4bdc-4155-acc3-0704a3391c8f" providerId="AD" clId="Web-{46B47A5E-A1DC-2069-2E93-EFF31D762785}" dt="2024-07-24T16:37:49.334" v="39"/>
        <pc:sldMkLst>
          <pc:docMk/>
          <pc:sldMk cId="79403071" sldId="282"/>
        </pc:sldMkLst>
        <pc:picChg chg="del">
          <ac:chgData name="Sanjeev Kumar" userId="S::sanjeev.k@digirockett.com::fa7975d2-4bdc-4155-acc3-0704a3391c8f" providerId="AD" clId="Web-{46B47A5E-A1DC-2069-2E93-EFF31D762785}" dt="2024-07-24T16:36:59.708" v="27"/>
          <ac:picMkLst>
            <pc:docMk/>
            <pc:sldMk cId="79403071" sldId="282"/>
            <ac:picMk id="2" creationId="{5CF88E04-F2D8-8ED9-9E75-D8B9479883D5}"/>
          </ac:picMkLst>
        </pc:picChg>
        <pc:picChg chg="del">
          <ac:chgData name="Sanjeev Kumar" userId="S::sanjeev.k@digirockett.com::fa7975d2-4bdc-4155-acc3-0704a3391c8f" providerId="AD" clId="Web-{46B47A5E-A1DC-2069-2E93-EFF31D762785}" dt="2024-07-24T16:37:01.708" v="28"/>
          <ac:picMkLst>
            <pc:docMk/>
            <pc:sldMk cId="79403071" sldId="282"/>
            <ac:picMk id="3" creationId="{5F6F3657-F21D-C198-1C22-E50899FC9AE0}"/>
          </ac:picMkLst>
        </pc:picChg>
        <pc:picChg chg="add mod">
          <ac:chgData name="Sanjeev Kumar" userId="S::sanjeev.k@digirockett.com::fa7975d2-4bdc-4155-acc3-0704a3391c8f" providerId="AD" clId="Web-{46B47A5E-A1DC-2069-2E93-EFF31D762785}" dt="2024-07-24T16:37:49.334" v="39"/>
          <ac:picMkLst>
            <pc:docMk/>
            <pc:sldMk cId="79403071" sldId="282"/>
            <ac:picMk id="4" creationId="{50CAD096-6EBD-9687-3096-0B394AEB7E40}"/>
          </ac:picMkLst>
        </pc:picChg>
        <pc:picChg chg="mod">
          <ac:chgData name="Sanjeev Kumar" userId="S::sanjeev.k@digirockett.com::fa7975d2-4bdc-4155-acc3-0704a3391c8f" providerId="AD" clId="Web-{46B47A5E-A1DC-2069-2E93-EFF31D762785}" dt="2024-07-24T16:37:45.943" v="38" actId="14100"/>
          <ac:picMkLst>
            <pc:docMk/>
            <pc:sldMk cId="79403071" sldId="282"/>
            <ac:picMk id="7" creationId="{08FBD3AA-D2DB-E60A-37EB-F3A895E8DFFC}"/>
          </ac:picMkLst>
        </pc:picChg>
      </pc:sldChg>
      <pc:sldChg chg="addSp delSp modSp new">
        <pc:chgData name="Sanjeev Kumar" userId="S::sanjeev.k@digirockett.com::fa7975d2-4bdc-4155-acc3-0704a3391c8f" providerId="AD" clId="Web-{46B47A5E-A1DC-2069-2E93-EFF31D762785}" dt="2024-07-24T16:51:03.366" v="74" actId="1076"/>
        <pc:sldMkLst>
          <pc:docMk/>
          <pc:sldMk cId="4049644344" sldId="292"/>
        </pc:sldMkLst>
        <pc:spChg chg="del">
          <ac:chgData name="Sanjeev Kumar" userId="S::sanjeev.k@digirockett.com::fa7975d2-4bdc-4155-acc3-0704a3391c8f" providerId="AD" clId="Web-{46B47A5E-A1DC-2069-2E93-EFF31D762785}" dt="2024-07-24T16:35:34.612" v="8"/>
          <ac:spMkLst>
            <pc:docMk/>
            <pc:sldMk cId="4049644344" sldId="292"/>
            <ac:spMk id="2" creationId="{5E77385D-BBCC-B6FD-803F-270900DEC160}"/>
          </ac:spMkLst>
        </pc:spChg>
        <pc:spChg chg="del">
          <ac:chgData name="Sanjeev Kumar" userId="S::sanjeev.k@digirockett.com::fa7975d2-4bdc-4155-acc3-0704a3391c8f" providerId="AD" clId="Web-{46B47A5E-A1DC-2069-2E93-EFF31D762785}" dt="2024-07-24T16:35:29.003" v="7"/>
          <ac:spMkLst>
            <pc:docMk/>
            <pc:sldMk cId="4049644344" sldId="292"/>
            <ac:spMk id="3" creationId="{A11BD8B8-2424-EC9D-ED35-92505CC53A22}"/>
          </ac:spMkLst>
        </pc:spChg>
        <pc:picChg chg="add del mod">
          <ac:chgData name="Sanjeev Kumar" userId="S::sanjeev.k@digirockett.com::fa7975d2-4bdc-4155-acc3-0704a3391c8f" providerId="AD" clId="Web-{46B47A5E-A1DC-2069-2E93-EFF31D762785}" dt="2024-07-24T16:36:09.847" v="10"/>
          <ac:picMkLst>
            <pc:docMk/>
            <pc:sldMk cId="4049644344" sldId="292"/>
            <ac:picMk id="4" creationId="{5A4C07EB-2C60-EC7E-103C-9D374920B20B}"/>
          </ac:picMkLst>
        </pc:picChg>
        <pc:picChg chg="add del mod">
          <ac:chgData name="Sanjeev Kumar" userId="S::sanjeev.k@digirockett.com::fa7975d2-4bdc-4155-acc3-0704a3391c8f" providerId="AD" clId="Web-{46B47A5E-A1DC-2069-2E93-EFF31D762785}" dt="2024-07-24T16:37:15.442" v="29"/>
          <ac:picMkLst>
            <pc:docMk/>
            <pc:sldMk cId="4049644344" sldId="292"/>
            <ac:picMk id="5" creationId="{304FA637-1B4A-642E-D19C-E55E0DC3FD54}"/>
          </ac:picMkLst>
        </pc:picChg>
        <pc:picChg chg="add mod">
          <ac:chgData name="Sanjeev Kumar" userId="S::sanjeev.k@digirockett.com::fa7975d2-4bdc-4155-acc3-0704a3391c8f" providerId="AD" clId="Web-{46B47A5E-A1DC-2069-2E93-EFF31D762785}" dt="2024-07-24T16:51:03.366" v="74" actId="1076"/>
          <ac:picMkLst>
            <pc:docMk/>
            <pc:sldMk cId="4049644344" sldId="292"/>
            <ac:picMk id="6" creationId="{8D099686-8289-DDF1-EA0C-12AF1F781BF6}"/>
          </ac:picMkLst>
        </pc:picChg>
      </pc:sldChg>
      <pc:sldChg chg="delSp new">
        <pc:chgData name="Sanjeev Kumar" userId="S::sanjeev.k@digirockett.com::fa7975d2-4bdc-4155-acc3-0704a3391c8f" providerId="AD" clId="Web-{46B47A5E-A1DC-2069-2E93-EFF31D762785}" dt="2024-07-24T16:35:11.643" v="3"/>
        <pc:sldMkLst>
          <pc:docMk/>
          <pc:sldMk cId="3657747286" sldId="293"/>
        </pc:sldMkLst>
        <pc:spChg chg="del">
          <ac:chgData name="Sanjeev Kumar" userId="S::sanjeev.k@digirockett.com::fa7975d2-4bdc-4155-acc3-0704a3391c8f" providerId="AD" clId="Web-{46B47A5E-A1DC-2069-2E93-EFF31D762785}" dt="2024-07-24T16:35:11.643" v="3"/>
          <ac:spMkLst>
            <pc:docMk/>
            <pc:sldMk cId="3657747286" sldId="293"/>
            <ac:spMk id="2" creationId="{18C60735-623D-85AE-BE37-C1CA3C996DD3}"/>
          </ac:spMkLst>
        </pc:spChg>
        <pc:spChg chg="del">
          <ac:chgData name="Sanjeev Kumar" userId="S::sanjeev.k@digirockett.com::fa7975d2-4bdc-4155-acc3-0704a3391c8f" providerId="AD" clId="Web-{46B47A5E-A1DC-2069-2E93-EFF31D762785}" dt="2024-07-24T16:35:08.065" v="2"/>
          <ac:spMkLst>
            <pc:docMk/>
            <pc:sldMk cId="3657747286" sldId="293"/>
            <ac:spMk id="3" creationId="{7820E75C-6250-02E2-426A-C19FB22804C1}"/>
          </ac:spMkLst>
        </pc:spChg>
      </pc:sldChg>
      <pc:sldChg chg="delSp new">
        <pc:chgData name="Sanjeev Kumar" userId="S::sanjeev.k@digirockett.com::fa7975d2-4bdc-4155-acc3-0704a3391c8f" providerId="AD" clId="Web-{46B47A5E-A1DC-2069-2E93-EFF31D762785}" dt="2024-07-24T16:35:21.049" v="6"/>
        <pc:sldMkLst>
          <pc:docMk/>
          <pc:sldMk cId="3470380358" sldId="294"/>
        </pc:sldMkLst>
        <pc:spChg chg="del">
          <ac:chgData name="Sanjeev Kumar" userId="S::sanjeev.k@digirockett.com::fa7975d2-4bdc-4155-acc3-0704a3391c8f" providerId="AD" clId="Web-{46B47A5E-A1DC-2069-2E93-EFF31D762785}" dt="2024-07-24T16:35:21.049" v="6"/>
          <ac:spMkLst>
            <pc:docMk/>
            <pc:sldMk cId="3470380358" sldId="294"/>
            <ac:spMk id="2" creationId="{B61680DC-2852-F910-33B8-CA69FB369A80}"/>
          </ac:spMkLst>
        </pc:spChg>
        <pc:spChg chg="del">
          <ac:chgData name="Sanjeev Kumar" userId="S::sanjeev.k@digirockett.com::fa7975d2-4bdc-4155-acc3-0704a3391c8f" providerId="AD" clId="Web-{46B47A5E-A1DC-2069-2E93-EFF31D762785}" dt="2024-07-24T16:35:17.924" v="5"/>
          <ac:spMkLst>
            <pc:docMk/>
            <pc:sldMk cId="3470380358" sldId="294"/>
            <ac:spMk id="3" creationId="{4AAF2831-759D-A372-C27F-70351666F0AE}"/>
          </ac:spMkLst>
        </pc:spChg>
      </pc:sldChg>
      <pc:sldChg chg="addSp delSp modSp add replId">
        <pc:chgData name="Sanjeev Kumar" userId="S::sanjeev.k@digirockett.com::fa7975d2-4bdc-4155-acc3-0704a3391c8f" providerId="AD" clId="Web-{46B47A5E-A1DC-2069-2E93-EFF31D762785}" dt="2024-07-24T16:38:20.850" v="47" actId="14100"/>
        <pc:sldMkLst>
          <pc:docMk/>
          <pc:sldMk cId="5740668" sldId="295"/>
        </pc:sldMkLst>
        <pc:picChg chg="del">
          <ac:chgData name="Sanjeev Kumar" userId="S::sanjeev.k@digirockett.com::fa7975d2-4bdc-4155-acc3-0704a3391c8f" providerId="AD" clId="Web-{46B47A5E-A1DC-2069-2E93-EFF31D762785}" dt="2024-07-24T16:36:54.739" v="25"/>
          <ac:picMkLst>
            <pc:docMk/>
            <pc:sldMk cId="5740668" sldId="295"/>
            <ac:picMk id="2" creationId="{5CF88E04-F2D8-8ED9-9E75-D8B9479883D5}"/>
          </ac:picMkLst>
        </pc:picChg>
        <pc:picChg chg="del mod">
          <ac:chgData name="Sanjeev Kumar" userId="S::sanjeev.k@digirockett.com::fa7975d2-4bdc-4155-acc3-0704a3391c8f" providerId="AD" clId="Web-{46B47A5E-A1DC-2069-2E93-EFF31D762785}" dt="2024-07-24T16:36:56.661" v="26"/>
          <ac:picMkLst>
            <pc:docMk/>
            <pc:sldMk cId="5740668" sldId="295"/>
            <ac:picMk id="3" creationId="{5F6F3657-F21D-C198-1C22-E50899FC9AE0}"/>
          </ac:picMkLst>
        </pc:picChg>
        <pc:picChg chg="add mod">
          <ac:chgData name="Sanjeev Kumar" userId="S::sanjeev.k@digirockett.com::fa7975d2-4bdc-4155-acc3-0704a3391c8f" providerId="AD" clId="Web-{46B47A5E-A1DC-2069-2E93-EFF31D762785}" dt="2024-07-24T16:38:20.850" v="47" actId="14100"/>
          <ac:picMkLst>
            <pc:docMk/>
            <pc:sldMk cId="5740668" sldId="295"/>
            <ac:picMk id="4" creationId="{FCB4E674-B04C-2CFD-11D6-EA0AC016DB92}"/>
          </ac:picMkLst>
        </pc:picChg>
        <pc:picChg chg="mod">
          <ac:chgData name="Sanjeev Kumar" userId="S::sanjeev.k@digirockett.com::fa7975d2-4bdc-4155-acc3-0704a3391c8f" providerId="AD" clId="Web-{46B47A5E-A1DC-2069-2E93-EFF31D762785}" dt="2024-07-24T16:38:08.225" v="44" actId="14100"/>
          <ac:picMkLst>
            <pc:docMk/>
            <pc:sldMk cId="5740668" sldId="295"/>
            <ac:picMk id="7" creationId="{08FBD3AA-D2DB-E60A-37EB-F3A895E8DFFC}"/>
          </ac:picMkLst>
        </pc:picChg>
      </pc:sldChg>
      <pc:sldChg chg="addSp delSp modSp add replId">
        <pc:chgData name="Sanjeev Kumar" userId="S::sanjeev.k@digirockett.com::fa7975d2-4bdc-4155-acc3-0704a3391c8f" providerId="AD" clId="Web-{46B47A5E-A1DC-2069-2E93-EFF31D762785}" dt="2024-07-24T16:41:52.073" v="53"/>
        <pc:sldMkLst>
          <pc:docMk/>
          <pc:sldMk cId="3629313667" sldId="296"/>
        </pc:sldMkLst>
        <pc:picChg chg="del">
          <ac:chgData name="Sanjeev Kumar" userId="S::sanjeev.k@digirockett.com::fa7975d2-4bdc-4155-acc3-0704a3391c8f" providerId="AD" clId="Web-{46B47A5E-A1DC-2069-2E93-EFF31D762785}" dt="2024-07-24T16:36:49.427" v="22"/>
          <ac:picMkLst>
            <pc:docMk/>
            <pc:sldMk cId="3629313667" sldId="296"/>
            <ac:picMk id="2" creationId="{5CF88E04-F2D8-8ED9-9E75-D8B9479883D5}"/>
          </ac:picMkLst>
        </pc:picChg>
        <pc:picChg chg="del">
          <ac:chgData name="Sanjeev Kumar" userId="S::sanjeev.k@digirockett.com::fa7975d2-4bdc-4155-acc3-0704a3391c8f" providerId="AD" clId="Web-{46B47A5E-A1DC-2069-2E93-EFF31D762785}" dt="2024-07-24T16:36:51.301" v="23"/>
          <ac:picMkLst>
            <pc:docMk/>
            <pc:sldMk cId="3629313667" sldId="296"/>
            <ac:picMk id="3" creationId="{5F6F3657-F21D-C198-1C22-E50899FC9AE0}"/>
          </ac:picMkLst>
        </pc:picChg>
        <pc:picChg chg="add mod">
          <ac:chgData name="Sanjeev Kumar" userId="S::sanjeev.k@digirockett.com::fa7975d2-4bdc-4155-acc3-0704a3391c8f" providerId="AD" clId="Web-{46B47A5E-A1DC-2069-2E93-EFF31D762785}" dt="2024-07-24T16:41:52.073" v="53"/>
          <ac:picMkLst>
            <pc:docMk/>
            <pc:sldMk cId="3629313667" sldId="296"/>
            <ac:picMk id="4" creationId="{73E459B7-DE2F-8CF6-435B-8CBF48A16610}"/>
          </ac:picMkLst>
        </pc:picChg>
        <pc:picChg chg="mod">
          <ac:chgData name="Sanjeev Kumar" userId="S::sanjeev.k@digirockett.com::fa7975d2-4bdc-4155-acc3-0704a3391c8f" providerId="AD" clId="Web-{46B47A5E-A1DC-2069-2E93-EFF31D762785}" dt="2024-07-24T16:38:48.788" v="48" actId="14100"/>
          <ac:picMkLst>
            <pc:docMk/>
            <pc:sldMk cId="3629313667" sldId="296"/>
            <ac:picMk id="7" creationId="{08FBD3AA-D2DB-E60A-37EB-F3A895E8DFFC}"/>
          </ac:picMkLst>
        </pc:picChg>
      </pc:sldChg>
      <pc:sldChg chg="addSp delSp modSp add replId">
        <pc:chgData name="Sanjeev Kumar" userId="S::sanjeev.k@digirockett.com::fa7975d2-4bdc-4155-acc3-0704a3391c8f" providerId="AD" clId="Web-{46B47A5E-A1DC-2069-2E93-EFF31D762785}" dt="2024-07-24T16:45:13.796" v="69"/>
        <pc:sldMkLst>
          <pc:docMk/>
          <pc:sldMk cId="48527694" sldId="297"/>
        </pc:sldMkLst>
        <pc:picChg chg="add del mod">
          <ac:chgData name="Sanjeev Kumar" userId="S::sanjeev.k@digirockett.com::fa7975d2-4bdc-4155-acc3-0704a3391c8f" providerId="AD" clId="Web-{46B47A5E-A1DC-2069-2E93-EFF31D762785}" dt="2024-07-24T16:44:39.045" v="61"/>
          <ac:picMkLst>
            <pc:docMk/>
            <pc:sldMk cId="48527694" sldId="297"/>
            <ac:picMk id="2" creationId="{058787AB-5458-227F-FD78-D9B3A1039C49}"/>
          </ac:picMkLst>
        </pc:picChg>
        <pc:picChg chg="add mod">
          <ac:chgData name="Sanjeev Kumar" userId="S::sanjeev.k@digirockett.com::fa7975d2-4bdc-4155-acc3-0704a3391c8f" providerId="AD" clId="Web-{46B47A5E-A1DC-2069-2E93-EFF31D762785}" dt="2024-07-24T16:45:13.796" v="69"/>
          <ac:picMkLst>
            <pc:docMk/>
            <pc:sldMk cId="48527694" sldId="297"/>
            <ac:picMk id="3" creationId="{039A7470-E7BD-726B-2797-71319DC4D17D}"/>
          </ac:picMkLst>
        </pc:picChg>
        <pc:picChg chg="mod">
          <ac:chgData name="Sanjeev Kumar" userId="S::sanjeev.k@digirockett.com::fa7975d2-4bdc-4155-acc3-0704a3391c8f" providerId="AD" clId="Web-{46B47A5E-A1DC-2069-2E93-EFF31D762785}" dt="2024-07-24T16:45:02.265" v="63" actId="14100"/>
          <ac:picMkLst>
            <pc:docMk/>
            <pc:sldMk cId="48527694" sldId="297"/>
            <ac:picMk id="7" creationId="{08FBD3AA-D2DB-E60A-37EB-F3A895E8DFFC}"/>
          </ac:picMkLst>
        </pc:picChg>
      </pc:sldChg>
    </pc:docChg>
  </pc:docChgLst>
  <pc:docChgLst>
    <pc:chgData name="Sanjeev Kumar" userId="S::sanjeev.k@digirockett.com::fa7975d2-4bdc-4155-acc3-0704a3391c8f" providerId="AD" clId="Web-{6BE0CF1F-C953-4659-A650-0ED20BFD7D04}"/>
    <pc:docChg chg="modSld">
      <pc:chgData name="Sanjeev Kumar" userId="S::sanjeev.k@digirockett.com::fa7975d2-4bdc-4155-acc3-0704a3391c8f" providerId="AD" clId="Web-{6BE0CF1F-C953-4659-A650-0ED20BFD7D04}" dt="2024-07-25T13:06:11.794" v="252" actId="1076"/>
      <pc:docMkLst>
        <pc:docMk/>
      </pc:docMkLst>
      <pc:sldChg chg="addSp delSp modSp mod setBg">
        <pc:chgData name="Sanjeev Kumar" userId="S::sanjeev.k@digirockett.com::fa7975d2-4bdc-4155-acc3-0704a3391c8f" providerId="AD" clId="Web-{6BE0CF1F-C953-4659-A650-0ED20BFD7D04}" dt="2024-07-25T13:05:25.106" v="248" actId="14100"/>
        <pc:sldMkLst>
          <pc:docMk/>
          <pc:sldMk cId="776026087" sldId="256"/>
        </pc:sldMkLst>
        <pc:spChg chg="mod">
          <ac:chgData name="Sanjeev Kumar" userId="S::sanjeev.k@digirockett.com::fa7975d2-4bdc-4155-acc3-0704a3391c8f" providerId="AD" clId="Web-{6BE0CF1F-C953-4659-A650-0ED20BFD7D04}" dt="2024-07-25T13:05:25.106" v="248" actId="14100"/>
          <ac:spMkLst>
            <pc:docMk/>
            <pc:sldMk cId="776026087" sldId="256"/>
            <ac:spMk id="2" creationId="{8B6A4EA5-A3B3-76F4-F030-9D10C5287EA1}"/>
          </ac:spMkLst>
        </pc:spChg>
        <pc:spChg chg="add del mod">
          <ac:chgData name="Sanjeev Kumar" userId="S::sanjeev.k@digirockett.com::fa7975d2-4bdc-4155-acc3-0704a3391c8f" providerId="AD" clId="Web-{6BE0CF1F-C953-4659-A650-0ED20BFD7D04}" dt="2024-07-25T13:04:15.355" v="235"/>
          <ac:spMkLst>
            <pc:docMk/>
            <pc:sldMk cId="776026087" sldId="256"/>
            <ac:spMk id="3" creationId="{AD469534-2344-4609-D081-04BDBA120491}"/>
          </ac:spMkLst>
        </pc:spChg>
        <pc:picChg chg="add del">
          <ac:chgData name="Sanjeev Kumar" userId="S::sanjeev.k@digirockett.com::fa7975d2-4bdc-4155-acc3-0704a3391c8f" providerId="AD" clId="Web-{6BE0CF1F-C953-4659-A650-0ED20BFD7D04}" dt="2024-07-25T13:05:10.152" v="246"/>
          <ac:picMkLst>
            <pc:docMk/>
            <pc:sldMk cId="776026087" sldId="256"/>
            <ac:picMk id="5" creationId="{DD2DD524-8494-D1DF-A2DF-70B02D040F5E}"/>
          </ac:picMkLst>
        </pc:picChg>
      </pc:sldChg>
      <pc:sldChg chg="modSp">
        <pc:chgData name="Sanjeev Kumar" userId="S::sanjeev.k@digirockett.com::fa7975d2-4bdc-4155-acc3-0704a3391c8f" providerId="AD" clId="Web-{6BE0CF1F-C953-4659-A650-0ED20BFD7D04}" dt="2024-07-25T12:55:21.098" v="209" actId="20577"/>
        <pc:sldMkLst>
          <pc:docMk/>
          <pc:sldMk cId="3902758343" sldId="257"/>
        </pc:sldMkLst>
        <pc:spChg chg="mod">
          <ac:chgData name="Sanjeev Kumar" userId="S::sanjeev.k@digirockett.com::fa7975d2-4bdc-4155-acc3-0704a3391c8f" providerId="AD" clId="Web-{6BE0CF1F-C953-4659-A650-0ED20BFD7D04}" dt="2024-07-25T12:54:29.550" v="201" actId="1076"/>
          <ac:spMkLst>
            <pc:docMk/>
            <pc:sldMk cId="3902758343" sldId="257"/>
            <ac:spMk id="4" creationId="{C1243820-CFF2-9318-B000-BA37D0E83C8B}"/>
          </ac:spMkLst>
        </pc:spChg>
        <pc:spChg chg="mod">
          <ac:chgData name="Sanjeev Kumar" userId="S::sanjeev.k@digirockett.com::fa7975d2-4bdc-4155-acc3-0704a3391c8f" providerId="AD" clId="Web-{6BE0CF1F-C953-4659-A650-0ED20BFD7D04}" dt="2024-07-25T12:54:45.644" v="203" actId="1076"/>
          <ac:spMkLst>
            <pc:docMk/>
            <pc:sldMk cId="3902758343" sldId="257"/>
            <ac:spMk id="5" creationId="{92D70606-6DB3-15D8-D19E-AB95A3C2E02B}"/>
          </ac:spMkLst>
        </pc:spChg>
        <pc:spChg chg="mod">
          <ac:chgData name="Sanjeev Kumar" userId="S::sanjeev.k@digirockett.com::fa7975d2-4bdc-4155-acc3-0704a3391c8f" providerId="AD" clId="Web-{6BE0CF1F-C953-4659-A650-0ED20BFD7D04}" dt="2024-07-25T12:54:26.269" v="200" actId="1076"/>
          <ac:spMkLst>
            <pc:docMk/>
            <pc:sldMk cId="3902758343" sldId="257"/>
            <ac:spMk id="6" creationId="{C1455AE1-0E78-1241-9ABD-400154CFE4F5}"/>
          </ac:spMkLst>
        </pc:spChg>
        <pc:spChg chg="mod">
          <ac:chgData name="Sanjeev Kumar" userId="S::sanjeev.k@digirockett.com::fa7975d2-4bdc-4155-acc3-0704a3391c8f" providerId="AD" clId="Web-{6BE0CF1F-C953-4659-A650-0ED20BFD7D04}" dt="2024-07-25T12:54:10.175" v="199" actId="1076"/>
          <ac:spMkLst>
            <pc:docMk/>
            <pc:sldMk cId="3902758343" sldId="257"/>
            <ac:spMk id="7" creationId="{35BDF864-FC55-4426-BEBC-EC02C855050F}"/>
          </ac:spMkLst>
        </pc:spChg>
        <pc:spChg chg="mod">
          <ac:chgData name="Sanjeev Kumar" userId="S::sanjeev.k@digirockett.com::fa7975d2-4bdc-4155-acc3-0704a3391c8f" providerId="AD" clId="Web-{6BE0CF1F-C953-4659-A650-0ED20BFD7D04}" dt="2024-07-25T12:55:21.098" v="209" actId="20577"/>
          <ac:spMkLst>
            <pc:docMk/>
            <pc:sldMk cId="3902758343" sldId="257"/>
            <ac:spMk id="8" creationId="{B47C0FE8-7DF7-E440-258E-CD4F3E105D6C}"/>
          </ac:spMkLst>
        </pc:spChg>
      </pc:sldChg>
      <pc:sldChg chg="addSp modSp">
        <pc:chgData name="Sanjeev Kumar" userId="S::sanjeev.k@digirockett.com::fa7975d2-4bdc-4155-acc3-0704a3391c8f" providerId="AD" clId="Web-{6BE0CF1F-C953-4659-A650-0ED20BFD7D04}" dt="2024-07-25T13:06:11.794" v="252" actId="1076"/>
        <pc:sldMkLst>
          <pc:docMk/>
          <pc:sldMk cId="3720666146" sldId="270"/>
        </pc:sldMkLst>
        <pc:picChg chg="add mod">
          <ac:chgData name="Sanjeev Kumar" userId="S::sanjeev.k@digirockett.com::fa7975d2-4bdc-4155-acc3-0704a3391c8f" providerId="AD" clId="Web-{6BE0CF1F-C953-4659-A650-0ED20BFD7D04}" dt="2024-07-25T13:06:11.794" v="252" actId="1076"/>
          <ac:picMkLst>
            <pc:docMk/>
            <pc:sldMk cId="3720666146" sldId="270"/>
            <ac:picMk id="2" creationId="{878B328C-A76E-DB6B-852A-726D394B96A0}"/>
          </ac:picMkLst>
        </pc:picChg>
      </pc:sldChg>
    </pc:docChg>
  </pc:docChgLst>
  <pc:docChgLst>
    <pc:chgData name="Sanjeev Kumar" userId="S::sanjeev.k@digirockett.com::fa7975d2-4bdc-4155-acc3-0704a3391c8f" providerId="AD" clId="Web-{2D644E65-193A-4E19-10AB-FD1A5FD75E82}"/>
    <pc:docChg chg="modSld">
      <pc:chgData name="Sanjeev Kumar" userId="S::sanjeev.k@digirockett.com::fa7975d2-4bdc-4155-acc3-0704a3391c8f" providerId="AD" clId="Web-{2D644E65-193A-4E19-10AB-FD1A5FD75E82}" dt="2024-07-24T17:37:41.841" v="205" actId="20577"/>
      <pc:docMkLst>
        <pc:docMk/>
      </pc:docMkLst>
      <pc:sldChg chg="modSp">
        <pc:chgData name="Sanjeev Kumar" userId="S::sanjeev.k@digirockett.com::fa7975d2-4bdc-4155-acc3-0704a3391c8f" providerId="AD" clId="Web-{2D644E65-193A-4E19-10AB-FD1A5FD75E82}" dt="2024-07-24T17:37:41.841" v="205" actId="20577"/>
        <pc:sldMkLst>
          <pc:docMk/>
          <pc:sldMk cId="916286324" sldId="269"/>
        </pc:sldMkLst>
        <pc:spChg chg="mod">
          <ac:chgData name="Sanjeev Kumar" userId="S::sanjeev.k@digirockett.com::fa7975d2-4bdc-4155-acc3-0704a3391c8f" providerId="AD" clId="Web-{2D644E65-193A-4E19-10AB-FD1A5FD75E82}" dt="2024-07-24T17:37:41.841" v="205" actId="20577"/>
          <ac:spMkLst>
            <pc:docMk/>
            <pc:sldMk cId="916286324" sldId="269"/>
            <ac:spMk id="2" creationId="{5D16356D-30C9-BCFF-7FFF-0523AF50FC14}"/>
          </ac:spMkLst>
        </pc:spChg>
      </pc:sldChg>
    </pc:docChg>
  </pc:docChgLst>
  <pc:docChgLst>
    <pc:chgData name="Sohan Kumar" userId="S::sohan@digirockett.com::bd5b3b7c-fec5-4e46-b73d-6c629a69566a" providerId="AD" clId="Web-{22D70901-E2AB-459E-90C2-2F8D594A3ACB}"/>
    <pc:docChg chg="modSld">
      <pc:chgData name="Sohan Kumar" userId="S::sohan@digirockett.com::bd5b3b7c-fec5-4e46-b73d-6c629a69566a" providerId="AD" clId="Web-{22D70901-E2AB-459E-90C2-2F8D594A3ACB}" dt="2024-07-24T06:34:54.668" v="32" actId="14100"/>
      <pc:docMkLst>
        <pc:docMk/>
      </pc:docMkLst>
      <pc:sldChg chg="addSp delSp modSp">
        <pc:chgData name="Sohan Kumar" userId="S::sohan@digirockett.com::bd5b3b7c-fec5-4e46-b73d-6c629a69566a" providerId="AD" clId="Web-{22D70901-E2AB-459E-90C2-2F8D594A3ACB}" dt="2024-07-24T06:33:22.948" v="2" actId="14100"/>
        <pc:sldMkLst>
          <pc:docMk/>
          <pc:sldMk cId="916286324" sldId="269"/>
        </pc:sldMkLst>
        <pc:picChg chg="add mod">
          <ac:chgData name="Sohan Kumar" userId="S::sohan@digirockett.com::bd5b3b7c-fec5-4e46-b73d-6c629a69566a" providerId="AD" clId="Web-{22D70901-E2AB-459E-90C2-2F8D594A3ACB}" dt="2024-07-24T06:33:22.948" v="2" actId="14100"/>
          <ac:picMkLst>
            <pc:docMk/>
            <pc:sldMk cId="916286324" sldId="269"/>
            <ac:picMk id="4" creationId="{C2AD9A9E-6AE8-FBE8-3F1B-C062D6E9D6D2}"/>
          </ac:picMkLst>
        </pc:picChg>
        <pc:picChg chg="del">
          <ac:chgData name="Sohan Kumar" userId="S::sohan@digirockett.com::bd5b3b7c-fec5-4e46-b73d-6c629a69566a" providerId="AD" clId="Web-{22D70901-E2AB-459E-90C2-2F8D594A3ACB}" dt="2024-07-24T06:33:17.526" v="0"/>
          <ac:picMkLst>
            <pc:docMk/>
            <pc:sldMk cId="916286324" sldId="269"/>
            <ac:picMk id="6" creationId="{93C4671E-87BF-2F4D-9FD5-7BE43BB3B892}"/>
          </ac:picMkLst>
        </pc:picChg>
      </pc:sldChg>
      <pc:sldChg chg="addSp delSp modSp">
        <pc:chgData name="Sohan Kumar" userId="S::sohan@digirockett.com::bd5b3b7c-fec5-4e46-b73d-6c629a69566a" providerId="AD" clId="Web-{22D70901-E2AB-459E-90C2-2F8D594A3ACB}" dt="2024-07-24T06:34:34.121" v="25" actId="14100"/>
        <pc:sldMkLst>
          <pc:docMk/>
          <pc:sldMk cId="814310738" sldId="275"/>
        </pc:sldMkLst>
        <pc:picChg chg="del">
          <ac:chgData name="Sohan Kumar" userId="S::sohan@digirockett.com::bd5b3b7c-fec5-4e46-b73d-6c629a69566a" providerId="AD" clId="Web-{22D70901-E2AB-459E-90C2-2F8D594A3ACB}" dt="2024-07-24T06:34:30.340" v="23"/>
          <ac:picMkLst>
            <pc:docMk/>
            <pc:sldMk cId="814310738" sldId="275"/>
            <ac:picMk id="4" creationId="{608EB674-CC30-BA46-B7DA-FA9B3132D242}"/>
          </ac:picMkLst>
        </pc:picChg>
        <pc:picChg chg="add mod">
          <ac:chgData name="Sohan Kumar" userId="S::sohan@digirockett.com::bd5b3b7c-fec5-4e46-b73d-6c629a69566a" providerId="AD" clId="Web-{22D70901-E2AB-459E-90C2-2F8D594A3ACB}" dt="2024-07-24T06:34:34.121" v="25" actId="14100"/>
          <ac:picMkLst>
            <pc:docMk/>
            <pc:sldMk cId="814310738" sldId="275"/>
            <ac:picMk id="8" creationId="{023D4701-587F-6498-1D49-CBFBDDC162A1}"/>
          </ac:picMkLst>
        </pc:picChg>
      </pc:sldChg>
      <pc:sldChg chg="addSp delSp modSp">
        <pc:chgData name="Sohan Kumar" userId="S::sohan@digirockett.com::bd5b3b7c-fec5-4e46-b73d-6c629a69566a" providerId="AD" clId="Web-{22D70901-E2AB-459E-90C2-2F8D594A3ACB}" dt="2024-07-24T06:34:54.668" v="32" actId="14100"/>
        <pc:sldMkLst>
          <pc:docMk/>
          <pc:sldMk cId="2301683352" sldId="281"/>
        </pc:sldMkLst>
        <pc:picChg chg="del">
          <ac:chgData name="Sohan Kumar" userId="S::sohan@digirockett.com::bd5b3b7c-fec5-4e46-b73d-6c629a69566a" providerId="AD" clId="Web-{22D70901-E2AB-459E-90C2-2F8D594A3ACB}" dt="2024-07-24T06:34:49.309" v="29"/>
          <ac:picMkLst>
            <pc:docMk/>
            <pc:sldMk cId="2301683352" sldId="281"/>
            <ac:picMk id="5" creationId="{F51624D4-5913-1599-BCE5-38D273A29AFB}"/>
          </ac:picMkLst>
        </pc:picChg>
        <pc:picChg chg="add mod">
          <ac:chgData name="Sohan Kumar" userId="S::sohan@digirockett.com::bd5b3b7c-fec5-4e46-b73d-6c629a69566a" providerId="AD" clId="Web-{22D70901-E2AB-459E-90C2-2F8D594A3ACB}" dt="2024-07-24T06:34:54.668" v="32" actId="14100"/>
          <ac:picMkLst>
            <pc:docMk/>
            <pc:sldMk cId="2301683352" sldId="281"/>
            <ac:picMk id="6" creationId="{A802B1C9-6C8E-7482-A322-0409A982D95A}"/>
          </ac:picMkLst>
        </pc:picChg>
      </pc:sldChg>
      <pc:sldChg chg="addSp delSp modSp">
        <pc:chgData name="Sohan Kumar" userId="S::sohan@digirockett.com::bd5b3b7c-fec5-4e46-b73d-6c629a69566a" providerId="AD" clId="Web-{22D70901-E2AB-459E-90C2-2F8D594A3ACB}" dt="2024-07-24T06:34:43.184" v="28" actId="14100"/>
        <pc:sldMkLst>
          <pc:docMk/>
          <pc:sldMk cId="79403071" sldId="282"/>
        </pc:sldMkLst>
        <pc:picChg chg="del">
          <ac:chgData name="Sohan Kumar" userId="S::sohan@digirockett.com::bd5b3b7c-fec5-4e46-b73d-6c629a69566a" providerId="AD" clId="Web-{22D70901-E2AB-459E-90C2-2F8D594A3ACB}" dt="2024-07-24T06:34:38.699" v="26"/>
          <ac:picMkLst>
            <pc:docMk/>
            <pc:sldMk cId="79403071" sldId="282"/>
            <ac:picMk id="3" creationId="{374F0DEF-3EBA-9ECD-A4D8-8B4093C12CC7}"/>
          </ac:picMkLst>
        </pc:picChg>
        <pc:picChg chg="add mod">
          <ac:chgData name="Sohan Kumar" userId="S::sohan@digirockett.com::bd5b3b7c-fec5-4e46-b73d-6c629a69566a" providerId="AD" clId="Web-{22D70901-E2AB-459E-90C2-2F8D594A3ACB}" dt="2024-07-24T06:34:43.184" v="28" actId="14100"/>
          <ac:picMkLst>
            <pc:docMk/>
            <pc:sldMk cId="79403071" sldId="282"/>
            <ac:picMk id="7" creationId="{08FBD3AA-D2DB-E60A-37EB-F3A895E8DFFC}"/>
          </ac:picMkLst>
        </pc:picChg>
      </pc:sldChg>
      <pc:sldChg chg="addSp delSp modSp">
        <pc:chgData name="Sohan Kumar" userId="S::sohan@digirockett.com::bd5b3b7c-fec5-4e46-b73d-6c629a69566a" providerId="AD" clId="Web-{22D70901-E2AB-459E-90C2-2F8D594A3ACB}" dt="2024-07-24T06:33:44.527" v="8" actId="14100"/>
        <pc:sldMkLst>
          <pc:docMk/>
          <pc:sldMk cId="3086961516" sldId="286"/>
        </pc:sldMkLst>
        <pc:picChg chg="del">
          <ac:chgData name="Sohan Kumar" userId="S::sohan@digirockett.com::bd5b3b7c-fec5-4e46-b73d-6c629a69566a" providerId="AD" clId="Web-{22D70901-E2AB-459E-90C2-2F8D594A3ACB}" dt="2024-07-24T06:33:38.949" v="6"/>
          <ac:picMkLst>
            <pc:docMk/>
            <pc:sldMk cId="3086961516" sldId="286"/>
            <ac:picMk id="3" creationId="{F84C3748-89EC-74E8-F220-86EF9FD467EE}"/>
          </ac:picMkLst>
        </pc:picChg>
        <pc:picChg chg="add mod">
          <ac:chgData name="Sohan Kumar" userId="S::sohan@digirockett.com::bd5b3b7c-fec5-4e46-b73d-6c629a69566a" providerId="AD" clId="Web-{22D70901-E2AB-459E-90C2-2F8D594A3ACB}" dt="2024-07-24T06:33:44.527" v="8" actId="14100"/>
          <ac:picMkLst>
            <pc:docMk/>
            <pc:sldMk cId="3086961516" sldId="286"/>
            <ac:picMk id="5" creationId="{A642D1DF-75B1-C02A-9DDC-1EE964FFE3AC}"/>
          </ac:picMkLst>
        </pc:picChg>
      </pc:sldChg>
      <pc:sldChg chg="addSp delSp modSp">
        <pc:chgData name="Sohan Kumar" userId="S::sohan@digirockett.com::bd5b3b7c-fec5-4e46-b73d-6c629a69566a" providerId="AD" clId="Web-{22D70901-E2AB-459E-90C2-2F8D594A3ACB}" dt="2024-07-24T06:33:59.074" v="12" actId="14100"/>
        <pc:sldMkLst>
          <pc:docMk/>
          <pc:sldMk cId="4167791966" sldId="287"/>
        </pc:sldMkLst>
        <pc:picChg chg="del">
          <ac:chgData name="Sohan Kumar" userId="S::sohan@digirockett.com::bd5b3b7c-fec5-4e46-b73d-6c629a69566a" providerId="AD" clId="Web-{22D70901-E2AB-459E-90C2-2F8D594A3ACB}" dt="2024-07-24T06:33:55.386" v="10"/>
          <ac:picMkLst>
            <pc:docMk/>
            <pc:sldMk cId="4167791966" sldId="287"/>
            <ac:picMk id="3" creationId="{087701DC-79CC-69B4-A1F9-4E2E5B532156}"/>
          </ac:picMkLst>
        </pc:picChg>
        <pc:picChg chg="add mod">
          <ac:chgData name="Sohan Kumar" userId="S::sohan@digirockett.com::bd5b3b7c-fec5-4e46-b73d-6c629a69566a" providerId="AD" clId="Web-{22D70901-E2AB-459E-90C2-2F8D594A3ACB}" dt="2024-07-24T06:33:59.074" v="12" actId="14100"/>
          <ac:picMkLst>
            <pc:docMk/>
            <pc:sldMk cId="4167791966" sldId="287"/>
            <ac:picMk id="5" creationId="{403FAAD1-CC9D-C8F6-4220-CF24802A4FCF}"/>
          </ac:picMkLst>
        </pc:picChg>
      </pc:sldChg>
      <pc:sldChg chg="addSp delSp modSp">
        <pc:chgData name="Sohan Kumar" userId="S::sohan@digirockett.com::bd5b3b7c-fec5-4e46-b73d-6c629a69566a" providerId="AD" clId="Web-{22D70901-E2AB-459E-90C2-2F8D594A3ACB}" dt="2024-07-24T06:34:08.543" v="15" actId="14100"/>
        <pc:sldMkLst>
          <pc:docMk/>
          <pc:sldMk cId="4254677943" sldId="288"/>
        </pc:sldMkLst>
        <pc:picChg chg="del">
          <ac:chgData name="Sohan Kumar" userId="S::sohan@digirockett.com::bd5b3b7c-fec5-4e46-b73d-6c629a69566a" providerId="AD" clId="Web-{22D70901-E2AB-459E-90C2-2F8D594A3ACB}" dt="2024-07-24T06:34:05.340" v="13"/>
          <ac:picMkLst>
            <pc:docMk/>
            <pc:sldMk cId="4254677943" sldId="288"/>
            <ac:picMk id="3" creationId="{559A2048-0111-D8F0-CDA7-3D778D832AAA}"/>
          </ac:picMkLst>
        </pc:picChg>
        <pc:picChg chg="add mod">
          <ac:chgData name="Sohan Kumar" userId="S::sohan@digirockett.com::bd5b3b7c-fec5-4e46-b73d-6c629a69566a" providerId="AD" clId="Web-{22D70901-E2AB-459E-90C2-2F8D594A3ACB}" dt="2024-07-24T06:34:08.543" v="15" actId="14100"/>
          <ac:picMkLst>
            <pc:docMk/>
            <pc:sldMk cId="4254677943" sldId="288"/>
            <ac:picMk id="7" creationId="{80B3744F-1E33-6619-15BA-92B59B8DC028}"/>
          </ac:picMkLst>
        </pc:picChg>
      </pc:sldChg>
      <pc:sldChg chg="addSp delSp modSp">
        <pc:chgData name="Sohan Kumar" userId="S::sohan@digirockett.com::bd5b3b7c-fec5-4e46-b73d-6c629a69566a" providerId="AD" clId="Web-{22D70901-E2AB-459E-90C2-2F8D594A3ACB}" dt="2024-07-24T06:34:14.496" v="18" actId="14100"/>
        <pc:sldMkLst>
          <pc:docMk/>
          <pc:sldMk cId="3604780448" sldId="289"/>
        </pc:sldMkLst>
        <pc:picChg chg="del">
          <ac:chgData name="Sohan Kumar" userId="S::sohan@digirockett.com::bd5b3b7c-fec5-4e46-b73d-6c629a69566a" providerId="AD" clId="Web-{22D70901-E2AB-459E-90C2-2F8D594A3ACB}" dt="2024-07-24T06:34:11.308" v="16"/>
          <ac:picMkLst>
            <pc:docMk/>
            <pc:sldMk cId="3604780448" sldId="289"/>
            <ac:picMk id="3" creationId="{F9266259-72AC-6AAE-43ED-DCB76CEF513C}"/>
          </ac:picMkLst>
        </pc:picChg>
        <pc:picChg chg="add mod">
          <ac:chgData name="Sohan Kumar" userId="S::sohan@digirockett.com::bd5b3b7c-fec5-4e46-b73d-6c629a69566a" providerId="AD" clId="Web-{22D70901-E2AB-459E-90C2-2F8D594A3ACB}" dt="2024-07-24T06:34:14.496" v="18" actId="14100"/>
          <ac:picMkLst>
            <pc:docMk/>
            <pc:sldMk cId="3604780448" sldId="289"/>
            <ac:picMk id="7" creationId="{D2EA3D24-846B-77B7-A850-EBFC61A619B1}"/>
          </ac:picMkLst>
        </pc:picChg>
      </pc:sldChg>
      <pc:sldChg chg="addSp delSp modSp">
        <pc:chgData name="Sohan Kumar" userId="S::sohan@digirockett.com::bd5b3b7c-fec5-4e46-b73d-6c629a69566a" providerId="AD" clId="Web-{22D70901-E2AB-459E-90C2-2F8D594A3ACB}" dt="2024-07-24T06:34:26.715" v="22" actId="14100"/>
        <pc:sldMkLst>
          <pc:docMk/>
          <pc:sldMk cId="1341386420" sldId="290"/>
        </pc:sldMkLst>
        <pc:picChg chg="del">
          <ac:chgData name="Sohan Kumar" userId="S::sohan@digirockett.com::bd5b3b7c-fec5-4e46-b73d-6c629a69566a" providerId="AD" clId="Web-{22D70901-E2AB-459E-90C2-2F8D594A3ACB}" dt="2024-07-24T06:34:18.012" v="19"/>
          <ac:picMkLst>
            <pc:docMk/>
            <pc:sldMk cId="1341386420" sldId="290"/>
            <ac:picMk id="3" creationId="{E917ED90-7B89-26CF-731A-56A2287506CE}"/>
          </ac:picMkLst>
        </pc:picChg>
        <pc:picChg chg="add mod">
          <ac:chgData name="Sohan Kumar" userId="S::sohan@digirockett.com::bd5b3b7c-fec5-4e46-b73d-6c629a69566a" providerId="AD" clId="Web-{22D70901-E2AB-459E-90C2-2F8D594A3ACB}" dt="2024-07-24T06:34:26.715" v="22" actId="14100"/>
          <ac:picMkLst>
            <pc:docMk/>
            <pc:sldMk cId="1341386420" sldId="290"/>
            <ac:picMk id="7" creationId="{FE4B1E16-29BA-6A81-E703-479C772A3B8F}"/>
          </ac:picMkLst>
        </pc:picChg>
      </pc:sldChg>
      <pc:sldChg chg="addSp delSp modSp">
        <pc:chgData name="Sohan Kumar" userId="S::sohan@digirockett.com::bd5b3b7c-fec5-4e46-b73d-6c629a69566a" providerId="AD" clId="Web-{22D70901-E2AB-459E-90C2-2F8D594A3ACB}" dt="2024-07-24T06:33:50.371" v="9" actId="14100"/>
        <pc:sldMkLst>
          <pc:docMk/>
          <pc:sldMk cId="158176574" sldId="291"/>
        </pc:sldMkLst>
        <pc:picChg chg="add mod">
          <ac:chgData name="Sohan Kumar" userId="S::sohan@digirockett.com::bd5b3b7c-fec5-4e46-b73d-6c629a69566a" providerId="AD" clId="Web-{22D70901-E2AB-459E-90C2-2F8D594A3ACB}" dt="2024-07-24T06:33:50.371" v="9" actId="14100"/>
          <ac:picMkLst>
            <pc:docMk/>
            <pc:sldMk cId="158176574" sldId="291"/>
            <ac:picMk id="4" creationId="{9586E539-4D47-AB8B-9C0E-E65564183572}"/>
          </ac:picMkLst>
        </pc:picChg>
        <pc:picChg chg="del">
          <ac:chgData name="Sohan Kumar" userId="S::sohan@digirockett.com::bd5b3b7c-fec5-4e46-b73d-6c629a69566a" providerId="AD" clId="Web-{22D70901-E2AB-459E-90C2-2F8D594A3ACB}" dt="2024-07-24T06:33:28.839" v="3"/>
          <ac:picMkLst>
            <pc:docMk/>
            <pc:sldMk cId="158176574" sldId="291"/>
            <ac:picMk id="7" creationId="{285C7ADF-6E7E-C842-DCA6-E91493AEC0AA}"/>
          </ac:picMkLst>
        </pc:picChg>
      </pc:sldChg>
    </pc:docChg>
  </pc:docChgLst>
  <pc:docChgLst>
    <pc:chgData name="Sohan Kumar" userId="bd5b3b7c-fec5-4e46-b73d-6c629a69566a" providerId="ADAL" clId="{473BEBEB-DCA9-4D20-B449-84E8AB4EE99B}"/>
    <pc:docChg chg="custSel modSld sldOrd">
      <pc:chgData name="Sohan Kumar" userId="bd5b3b7c-fec5-4e46-b73d-6c629a69566a" providerId="ADAL" clId="{473BEBEB-DCA9-4D20-B449-84E8AB4EE99B}" dt="2024-07-24T13:44:01.231" v="7" actId="478"/>
      <pc:docMkLst>
        <pc:docMk/>
      </pc:docMkLst>
      <pc:sldChg chg="delSp mod">
        <pc:chgData name="Sohan Kumar" userId="bd5b3b7c-fec5-4e46-b73d-6c629a69566a" providerId="ADAL" clId="{473BEBEB-DCA9-4D20-B449-84E8AB4EE99B}" dt="2024-07-24T13:44:01.231" v="7" actId="478"/>
        <pc:sldMkLst>
          <pc:docMk/>
          <pc:sldMk cId="1525076234" sldId="268"/>
        </pc:sldMkLst>
        <pc:picChg chg="del">
          <ac:chgData name="Sohan Kumar" userId="bd5b3b7c-fec5-4e46-b73d-6c629a69566a" providerId="ADAL" clId="{473BEBEB-DCA9-4D20-B449-84E8AB4EE99B}" dt="2024-07-24T13:44:00.055" v="5" actId="478"/>
          <ac:picMkLst>
            <pc:docMk/>
            <pc:sldMk cId="1525076234" sldId="268"/>
            <ac:picMk id="2" creationId="{D43FD805-0735-FD05-BA76-F9B940E4E248}"/>
          </ac:picMkLst>
        </pc:picChg>
        <pc:picChg chg="del">
          <ac:chgData name="Sohan Kumar" userId="bd5b3b7c-fec5-4e46-b73d-6c629a69566a" providerId="ADAL" clId="{473BEBEB-DCA9-4D20-B449-84E8AB4EE99B}" dt="2024-07-24T13:43:58.344" v="3" actId="478"/>
          <ac:picMkLst>
            <pc:docMk/>
            <pc:sldMk cId="1525076234" sldId="268"/>
            <ac:picMk id="3" creationId="{9B72EB30-F18F-43DC-00C5-940EB225752F}"/>
          </ac:picMkLst>
        </pc:picChg>
        <pc:picChg chg="del">
          <ac:chgData name="Sohan Kumar" userId="bd5b3b7c-fec5-4e46-b73d-6c629a69566a" providerId="ADAL" clId="{473BEBEB-DCA9-4D20-B449-84E8AB4EE99B}" dt="2024-07-24T13:43:57.790" v="2" actId="478"/>
          <ac:picMkLst>
            <pc:docMk/>
            <pc:sldMk cId="1525076234" sldId="268"/>
            <ac:picMk id="10" creationId="{4E2057C0-C3F4-1180-4B77-8653803A1EA4}"/>
          </ac:picMkLst>
        </pc:picChg>
        <pc:picChg chg="del">
          <ac:chgData name="Sohan Kumar" userId="bd5b3b7c-fec5-4e46-b73d-6c629a69566a" providerId="ADAL" clId="{473BEBEB-DCA9-4D20-B449-84E8AB4EE99B}" dt="2024-07-24T13:43:59.376" v="4" actId="478"/>
          <ac:picMkLst>
            <pc:docMk/>
            <pc:sldMk cId="1525076234" sldId="268"/>
            <ac:picMk id="11" creationId="{9774EDD3-083B-8430-4573-DDD22FF0044D}"/>
          </ac:picMkLst>
        </pc:picChg>
        <pc:picChg chg="del">
          <ac:chgData name="Sohan Kumar" userId="bd5b3b7c-fec5-4e46-b73d-6c629a69566a" providerId="ADAL" clId="{473BEBEB-DCA9-4D20-B449-84E8AB4EE99B}" dt="2024-07-24T13:44:00.608" v="6" actId="478"/>
          <ac:picMkLst>
            <pc:docMk/>
            <pc:sldMk cId="1525076234" sldId="268"/>
            <ac:picMk id="12" creationId="{B5BFEF62-1ED2-48A4-1D3E-209F8065F045}"/>
          </ac:picMkLst>
        </pc:picChg>
        <pc:picChg chg="del">
          <ac:chgData name="Sohan Kumar" userId="bd5b3b7c-fec5-4e46-b73d-6c629a69566a" providerId="ADAL" clId="{473BEBEB-DCA9-4D20-B449-84E8AB4EE99B}" dt="2024-07-24T13:44:01.231" v="7" actId="478"/>
          <ac:picMkLst>
            <pc:docMk/>
            <pc:sldMk cId="1525076234" sldId="268"/>
            <ac:picMk id="13" creationId="{7BBCE3A2-F4FE-FC03-A9DD-145E4748B7FA}"/>
          </ac:picMkLst>
        </pc:picChg>
      </pc:sldChg>
      <pc:sldChg chg="ord">
        <pc:chgData name="Sohan Kumar" userId="bd5b3b7c-fec5-4e46-b73d-6c629a69566a" providerId="ADAL" clId="{473BEBEB-DCA9-4D20-B449-84E8AB4EE99B}" dt="2024-07-24T12:49:12.941" v="1"/>
        <pc:sldMkLst>
          <pc:docMk/>
          <pc:sldMk cId="4150305450" sldId="284"/>
        </pc:sldMkLst>
      </pc:sldChg>
    </pc:docChg>
  </pc:docChgLst>
  <pc:docChgLst>
    <pc:chgData name="Sanjeev Kumar" userId="S::sanjeev.k@digirockett.com::fa7975d2-4bdc-4155-acc3-0704a3391c8f" providerId="AD" clId="Web-{E43987E6-3013-483B-B9D8-11B83ACE5C53}"/>
    <pc:docChg chg="addSld delSld modSld">
      <pc:chgData name="Sanjeev Kumar" userId="S::sanjeev.k@digirockett.com::fa7975d2-4bdc-4155-acc3-0704a3391c8f" providerId="AD" clId="Web-{E43987E6-3013-483B-B9D8-11B83ACE5C53}" dt="2024-07-24T19:00:15.058" v="681" actId="20577"/>
      <pc:docMkLst>
        <pc:docMk/>
      </pc:docMkLst>
      <pc:sldChg chg="modSp">
        <pc:chgData name="Sanjeev Kumar" userId="S::sanjeev.k@digirockett.com::fa7975d2-4bdc-4155-acc3-0704a3391c8f" providerId="AD" clId="Web-{E43987E6-3013-483B-B9D8-11B83ACE5C53}" dt="2024-07-24T17:34:17.714" v="0" actId="1076"/>
        <pc:sldMkLst>
          <pc:docMk/>
          <pc:sldMk cId="776026087" sldId="256"/>
        </pc:sldMkLst>
        <pc:picChg chg="mod">
          <ac:chgData name="Sanjeev Kumar" userId="S::sanjeev.k@digirockett.com::fa7975d2-4bdc-4155-acc3-0704a3391c8f" providerId="AD" clId="Web-{E43987E6-3013-483B-B9D8-11B83ACE5C53}" dt="2024-07-24T17:34:17.714" v="0" actId="1076"/>
          <ac:picMkLst>
            <pc:docMk/>
            <pc:sldMk cId="776026087" sldId="256"/>
            <ac:picMk id="6" creationId="{92BFF499-D43A-E92C-EFE5-410B4E01C1AD}"/>
          </ac:picMkLst>
        </pc:picChg>
      </pc:sldChg>
      <pc:sldChg chg="modSp">
        <pc:chgData name="Sanjeev Kumar" userId="S::sanjeev.k@digirockett.com::fa7975d2-4bdc-4155-acc3-0704a3391c8f" providerId="AD" clId="Web-{E43987E6-3013-483B-B9D8-11B83ACE5C53}" dt="2024-07-24T19:00:15.058" v="681" actId="20577"/>
        <pc:sldMkLst>
          <pc:docMk/>
          <pc:sldMk cId="3902758343" sldId="257"/>
        </pc:sldMkLst>
        <pc:spChg chg="mod">
          <ac:chgData name="Sanjeev Kumar" userId="S::sanjeev.k@digirockett.com::fa7975d2-4bdc-4155-acc3-0704a3391c8f" providerId="AD" clId="Web-{E43987E6-3013-483B-B9D8-11B83ACE5C53}" dt="2024-07-24T19:00:15.058" v="681" actId="20577"/>
          <ac:spMkLst>
            <pc:docMk/>
            <pc:sldMk cId="3902758343" sldId="257"/>
            <ac:spMk id="5" creationId="{92D70606-6DB3-15D8-D19E-AB95A3C2E02B}"/>
          </ac:spMkLst>
        </pc:spChg>
      </pc:sldChg>
      <pc:sldChg chg="addSp modSp">
        <pc:chgData name="Sanjeev Kumar" userId="S::sanjeev.k@digirockett.com::fa7975d2-4bdc-4155-acc3-0704a3391c8f" providerId="AD" clId="Web-{E43987E6-3013-483B-B9D8-11B83ACE5C53}" dt="2024-07-24T18:15:56.291" v="506" actId="1076"/>
        <pc:sldMkLst>
          <pc:docMk/>
          <pc:sldMk cId="916286324" sldId="269"/>
        </pc:sldMkLst>
        <pc:spChg chg="mod">
          <ac:chgData name="Sanjeev Kumar" userId="S::sanjeev.k@digirockett.com::fa7975d2-4bdc-4155-acc3-0704a3391c8f" providerId="AD" clId="Web-{E43987E6-3013-483B-B9D8-11B83ACE5C53}" dt="2024-07-24T18:15:16.711" v="489" actId="1076"/>
          <ac:spMkLst>
            <pc:docMk/>
            <pc:sldMk cId="916286324" sldId="269"/>
            <ac:spMk id="2" creationId="{5D16356D-30C9-BCFF-7FFF-0523AF50FC14}"/>
          </ac:spMkLst>
        </pc:spChg>
        <pc:spChg chg="add mod">
          <ac:chgData name="Sanjeev Kumar" userId="S::sanjeev.k@digirockett.com::fa7975d2-4bdc-4155-acc3-0704a3391c8f" providerId="AD" clId="Web-{E43987E6-3013-483B-B9D8-11B83ACE5C53}" dt="2024-07-24T18:15:56.291" v="506" actId="1076"/>
          <ac:spMkLst>
            <pc:docMk/>
            <pc:sldMk cId="916286324" sldId="269"/>
            <ac:spMk id="5" creationId="{06FA24D5-DCA0-6092-DAB9-F78A2EEF99B4}"/>
          </ac:spMkLst>
        </pc:spChg>
        <pc:picChg chg="mod">
          <ac:chgData name="Sanjeev Kumar" userId="S::sanjeev.k@digirockett.com::fa7975d2-4bdc-4155-acc3-0704a3391c8f" providerId="AD" clId="Web-{E43987E6-3013-483B-B9D8-11B83ACE5C53}" dt="2024-07-24T17:41:48.022" v="122" actId="1076"/>
          <ac:picMkLst>
            <pc:docMk/>
            <pc:sldMk cId="916286324" sldId="269"/>
            <ac:picMk id="3" creationId="{BE7E7EBD-DA83-2BD7-0FDF-EA896E96CFF7}"/>
          </ac:picMkLst>
        </pc:picChg>
      </pc:sldChg>
      <pc:sldChg chg="delSp modSp">
        <pc:chgData name="Sanjeev Kumar" userId="S::sanjeev.k@digirockett.com::fa7975d2-4bdc-4155-acc3-0704a3391c8f" providerId="AD" clId="Web-{E43987E6-3013-483B-B9D8-11B83ACE5C53}" dt="2024-07-24T18:25:12.632" v="669"/>
        <pc:sldMkLst>
          <pc:docMk/>
          <pc:sldMk cId="3720666146" sldId="270"/>
        </pc:sldMkLst>
        <pc:graphicFrameChg chg="del mod modGraphic">
          <ac:chgData name="Sanjeev Kumar" userId="S::sanjeev.k@digirockett.com::fa7975d2-4bdc-4155-acc3-0704a3391c8f" providerId="AD" clId="Web-{E43987E6-3013-483B-B9D8-11B83ACE5C53}" dt="2024-07-24T18:25:12.632" v="669"/>
          <ac:graphicFrameMkLst>
            <pc:docMk/>
            <pc:sldMk cId="3720666146" sldId="270"/>
            <ac:graphicFrameMk id="6" creationId="{6564D027-FB62-0CCD-1F16-2DB86A5EDEC0}"/>
          </ac:graphicFrameMkLst>
        </pc:graphicFrameChg>
      </pc:sldChg>
      <pc:sldChg chg="addSp modSp">
        <pc:chgData name="Sanjeev Kumar" userId="S::sanjeev.k@digirockett.com::fa7975d2-4bdc-4155-acc3-0704a3391c8f" providerId="AD" clId="Web-{E43987E6-3013-483B-B9D8-11B83ACE5C53}" dt="2024-07-24T18:21:21.517" v="602" actId="20577"/>
        <pc:sldMkLst>
          <pc:docMk/>
          <pc:sldMk cId="814310738" sldId="275"/>
        </pc:sldMkLst>
        <pc:spChg chg="add mod">
          <ac:chgData name="Sanjeev Kumar" userId="S::sanjeev.k@digirockett.com::fa7975d2-4bdc-4155-acc3-0704a3391c8f" providerId="AD" clId="Web-{E43987E6-3013-483B-B9D8-11B83ACE5C53}" dt="2024-07-24T18:20:20.297" v="562" actId="20577"/>
          <ac:spMkLst>
            <pc:docMk/>
            <pc:sldMk cId="814310738" sldId="275"/>
            <ac:spMk id="2" creationId="{2C3253A2-A3FF-9E3D-8C12-6B230D00889B}"/>
          </ac:spMkLst>
        </pc:spChg>
        <pc:spChg chg="mod">
          <ac:chgData name="Sanjeev Kumar" userId="S::sanjeev.k@digirockett.com::fa7975d2-4bdc-4155-acc3-0704a3391c8f" providerId="AD" clId="Web-{E43987E6-3013-483B-B9D8-11B83ACE5C53}" dt="2024-07-24T18:21:21.517" v="602" actId="20577"/>
          <ac:spMkLst>
            <pc:docMk/>
            <pc:sldMk cId="814310738" sldId="275"/>
            <ac:spMk id="3" creationId="{5C11E622-E094-6182-2366-D44BCAA5E8F1}"/>
          </ac:spMkLst>
        </pc:spChg>
        <pc:picChg chg="mod">
          <ac:chgData name="Sanjeev Kumar" userId="S::sanjeev.k@digirockett.com::fa7975d2-4bdc-4155-acc3-0704a3391c8f" providerId="AD" clId="Web-{E43987E6-3013-483B-B9D8-11B83ACE5C53}" dt="2024-07-24T18:19:08.014" v="540" actId="1076"/>
          <ac:picMkLst>
            <pc:docMk/>
            <pc:sldMk cId="814310738" sldId="275"/>
            <ac:picMk id="4" creationId="{B7F8A4D9-AFE4-25D4-A8E2-43CDAA7DE02F}"/>
          </ac:picMkLst>
        </pc:picChg>
      </pc:sldChg>
      <pc:sldChg chg="del">
        <pc:chgData name="Sanjeev Kumar" userId="S::sanjeev.k@digirockett.com::fa7975d2-4bdc-4155-acc3-0704a3391c8f" providerId="AD" clId="Web-{E43987E6-3013-483B-B9D8-11B83ACE5C53}" dt="2024-07-24T18:24:20.350" v="650"/>
        <pc:sldMkLst>
          <pc:docMk/>
          <pc:sldMk cId="2301683352" sldId="281"/>
        </pc:sldMkLst>
      </pc:sldChg>
      <pc:sldChg chg="modSp">
        <pc:chgData name="Sanjeev Kumar" userId="S::sanjeev.k@digirockett.com::fa7975d2-4bdc-4155-acc3-0704a3391c8f" providerId="AD" clId="Web-{E43987E6-3013-483B-B9D8-11B83ACE5C53}" dt="2024-07-24T17:53:46.258" v="265" actId="1076"/>
        <pc:sldMkLst>
          <pc:docMk/>
          <pc:sldMk cId="79403071" sldId="282"/>
        </pc:sldMkLst>
        <pc:spChg chg="mod">
          <ac:chgData name="Sanjeev Kumar" userId="S::sanjeev.k@digirockett.com::fa7975d2-4bdc-4155-acc3-0704a3391c8f" providerId="AD" clId="Web-{E43987E6-3013-483B-B9D8-11B83ACE5C53}" dt="2024-07-24T17:53:46.258" v="265" actId="1076"/>
          <ac:spMkLst>
            <pc:docMk/>
            <pc:sldMk cId="79403071" sldId="282"/>
            <ac:spMk id="5" creationId="{01D1D0B6-08F2-8EE6-F945-B4C3468895C9}"/>
          </ac:spMkLst>
        </pc:spChg>
      </pc:sldChg>
      <pc:sldChg chg="del">
        <pc:chgData name="Sanjeev Kumar" userId="S::sanjeev.k@digirockett.com::fa7975d2-4bdc-4155-acc3-0704a3391c8f" providerId="AD" clId="Web-{E43987E6-3013-483B-B9D8-11B83ACE5C53}" dt="2024-07-24T18:24:24.850" v="651"/>
        <pc:sldMkLst>
          <pc:docMk/>
          <pc:sldMk cId="4153650292" sldId="285"/>
        </pc:sldMkLst>
      </pc:sldChg>
      <pc:sldChg chg="addSp delSp modSp">
        <pc:chgData name="Sanjeev Kumar" userId="S::sanjeev.k@digirockett.com::fa7975d2-4bdc-4155-acc3-0704a3391c8f" providerId="AD" clId="Web-{E43987E6-3013-483B-B9D8-11B83ACE5C53}" dt="2024-07-24T18:17:09.902" v="517"/>
        <pc:sldMkLst>
          <pc:docMk/>
          <pc:sldMk cId="3086961516" sldId="286"/>
        </pc:sldMkLst>
        <pc:spChg chg="add del">
          <ac:chgData name="Sanjeev Kumar" userId="S::sanjeev.k@digirockett.com::fa7975d2-4bdc-4155-acc3-0704a3391c8f" providerId="AD" clId="Web-{E43987E6-3013-483B-B9D8-11B83ACE5C53}" dt="2024-07-24T18:16:59.433" v="515"/>
          <ac:spMkLst>
            <pc:docMk/>
            <pc:sldMk cId="3086961516" sldId="286"/>
            <ac:spMk id="2" creationId="{2C392C30-35B1-1541-1FAA-D24316445328}"/>
          </ac:spMkLst>
        </pc:spChg>
        <pc:spChg chg="add mod">
          <ac:chgData name="Sanjeev Kumar" userId="S::sanjeev.k@digirockett.com::fa7975d2-4bdc-4155-acc3-0704a3391c8f" providerId="AD" clId="Web-{E43987E6-3013-483B-B9D8-11B83ACE5C53}" dt="2024-07-24T18:17:09.902" v="517"/>
          <ac:spMkLst>
            <pc:docMk/>
            <pc:sldMk cId="3086961516" sldId="286"/>
            <ac:spMk id="4" creationId="{0F336E83-4F16-9ABD-2B38-426498D54D9D}"/>
          </ac:spMkLst>
        </pc:spChg>
        <pc:spChg chg="mod">
          <ac:chgData name="Sanjeev Kumar" userId="S::sanjeev.k@digirockett.com::fa7975d2-4bdc-4155-acc3-0704a3391c8f" providerId="AD" clId="Web-{E43987E6-3013-483B-B9D8-11B83ACE5C53}" dt="2024-07-24T18:16:41.823" v="513" actId="1076"/>
          <ac:spMkLst>
            <pc:docMk/>
            <pc:sldMk cId="3086961516" sldId="286"/>
            <ac:spMk id="7" creationId="{F0EEC910-89BD-9117-20D1-1569B61DF9DF}"/>
          </ac:spMkLst>
        </pc:spChg>
        <pc:picChg chg="mod">
          <ac:chgData name="Sanjeev Kumar" userId="S::sanjeev.k@digirockett.com::fa7975d2-4bdc-4155-acc3-0704a3391c8f" providerId="AD" clId="Web-{E43987E6-3013-483B-B9D8-11B83ACE5C53}" dt="2024-07-24T17:43:06.165" v="154" actId="14100"/>
          <ac:picMkLst>
            <pc:docMk/>
            <pc:sldMk cId="3086961516" sldId="286"/>
            <ac:picMk id="3" creationId="{A4CD1CD9-D69B-1860-D556-A2C85B0ACD59}"/>
          </ac:picMkLst>
        </pc:picChg>
        <pc:picChg chg="mod">
          <ac:chgData name="Sanjeev Kumar" userId="S::sanjeev.k@digirockett.com::fa7975d2-4bdc-4155-acc3-0704a3391c8f" providerId="AD" clId="Web-{E43987E6-3013-483B-B9D8-11B83ACE5C53}" dt="2024-07-24T17:42:38.148" v="146" actId="14100"/>
          <ac:picMkLst>
            <pc:docMk/>
            <pc:sldMk cId="3086961516" sldId="286"/>
            <ac:picMk id="6" creationId="{F7D4490E-3687-2E76-EDCF-CFE6C210657E}"/>
          </ac:picMkLst>
        </pc:picChg>
      </pc:sldChg>
      <pc:sldChg chg="addSp modSp">
        <pc:chgData name="Sanjeev Kumar" userId="S::sanjeev.k@digirockett.com::fa7975d2-4bdc-4155-acc3-0704a3391c8f" providerId="AD" clId="Web-{E43987E6-3013-483B-B9D8-11B83ACE5C53}" dt="2024-07-24T18:17:37.137" v="522"/>
        <pc:sldMkLst>
          <pc:docMk/>
          <pc:sldMk cId="4167791966" sldId="287"/>
        </pc:sldMkLst>
        <pc:spChg chg="add mod">
          <ac:chgData name="Sanjeev Kumar" userId="S::sanjeev.k@digirockett.com::fa7975d2-4bdc-4155-acc3-0704a3391c8f" providerId="AD" clId="Web-{E43987E6-3013-483B-B9D8-11B83ACE5C53}" dt="2024-07-24T18:17:37.137" v="522"/>
          <ac:spMkLst>
            <pc:docMk/>
            <pc:sldMk cId="4167791966" sldId="287"/>
            <ac:spMk id="2" creationId="{B170CDF8-7A13-6E54-D06C-547545047597}"/>
          </ac:spMkLst>
        </pc:spChg>
        <pc:spChg chg="mod">
          <ac:chgData name="Sanjeev Kumar" userId="S::sanjeev.k@digirockett.com::fa7975d2-4bdc-4155-acc3-0704a3391c8f" providerId="AD" clId="Web-{E43987E6-3013-483B-B9D8-11B83ACE5C53}" dt="2024-07-24T18:17:21.324" v="519" actId="1076"/>
          <ac:spMkLst>
            <pc:docMk/>
            <pc:sldMk cId="4167791966" sldId="287"/>
            <ac:spMk id="7" creationId="{90927676-12A9-1435-3F62-F884BFFEC711}"/>
          </ac:spMkLst>
        </pc:spChg>
        <pc:picChg chg="mod">
          <ac:chgData name="Sanjeev Kumar" userId="S::sanjeev.k@digirockett.com::fa7975d2-4bdc-4155-acc3-0704a3391c8f" providerId="AD" clId="Web-{E43987E6-3013-483B-B9D8-11B83ACE5C53}" dt="2024-07-24T18:17:23.308" v="520" actId="1076"/>
          <ac:picMkLst>
            <pc:docMk/>
            <pc:sldMk cId="4167791966" sldId="287"/>
            <ac:picMk id="3" creationId="{119594AC-720D-981F-95C5-BE60C7F877C9}"/>
          </ac:picMkLst>
        </pc:picChg>
        <pc:picChg chg="mod">
          <ac:chgData name="Sanjeev Kumar" userId="S::sanjeev.k@digirockett.com::fa7975d2-4bdc-4155-acc3-0704a3391c8f" providerId="AD" clId="Web-{E43987E6-3013-483B-B9D8-11B83ACE5C53}" dt="2024-07-24T17:43:31.712" v="159" actId="14100"/>
          <ac:picMkLst>
            <pc:docMk/>
            <pc:sldMk cId="4167791966" sldId="287"/>
            <ac:picMk id="6" creationId="{1D1A234F-BB66-E350-628A-2A05B62669C0}"/>
          </ac:picMkLst>
        </pc:picChg>
      </pc:sldChg>
      <pc:sldChg chg="addSp modSp">
        <pc:chgData name="Sanjeev Kumar" userId="S::sanjeev.k@digirockett.com::fa7975d2-4bdc-4155-acc3-0704a3391c8f" providerId="AD" clId="Web-{E43987E6-3013-483B-B9D8-11B83ACE5C53}" dt="2024-07-24T18:17:58.715" v="526" actId="1076"/>
        <pc:sldMkLst>
          <pc:docMk/>
          <pc:sldMk cId="4254677943" sldId="288"/>
        </pc:sldMkLst>
        <pc:spChg chg="mod">
          <ac:chgData name="Sanjeev Kumar" userId="S::sanjeev.k@digirockett.com::fa7975d2-4bdc-4155-acc3-0704a3391c8f" providerId="AD" clId="Web-{E43987E6-3013-483B-B9D8-11B83ACE5C53}" dt="2024-07-24T18:17:42.840" v="523" actId="1076"/>
          <ac:spMkLst>
            <pc:docMk/>
            <pc:sldMk cId="4254677943" sldId="288"/>
            <ac:spMk id="2" creationId="{5A6A6868-4300-638A-A8F0-DD5DAA9B9499}"/>
          </ac:spMkLst>
        </pc:spChg>
        <pc:spChg chg="add mod">
          <ac:chgData name="Sanjeev Kumar" userId="S::sanjeev.k@digirockett.com::fa7975d2-4bdc-4155-acc3-0704a3391c8f" providerId="AD" clId="Web-{E43987E6-3013-483B-B9D8-11B83ACE5C53}" dt="2024-07-24T18:17:58.715" v="526" actId="1076"/>
          <ac:spMkLst>
            <pc:docMk/>
            <pc:sldMk cId="4254677943" sldId="288"/>
            <ac:spMk id="4" creationId="{777C91D9-EECF-0C00-A568-172DF6BCFBA9}"/>
          </ac:spMkLst>
        </pc:spChg>
      </pc:sldChg>
      <pc:sldChg chg="addSp delSp modSp">
        <pc:chgData name="Sanjeev Kumar" userId="S::sanjeev.k@digirockett.com::fa7975d2-4bdc-4155-acc3-0704a3391c8f" providerId="AD" clId="Web-{E43987E6-3013-483B-B9D8-11B83ACE5C53}" dt="2024-07-24T18:18:51.623" v="535" actId="1076"/>
        <pc:sldMkLst>
          <pc:docMk/>
          <pc:sldMk cId="3604780448" sldId="289"/>
        </pc:sldMkLst>
        <pc:spChg chg="mod">
          <ac:chgData name="Sanjeev Kumar" userId="S::sanjeev.k@digirockett.com::fa7975d2-4bdc-4155-acc3-0704a3391c8f" providerId="AD" clId="Web-{E43987E6-3013-483B-B9D8-11B83ACE5C53}" dt="2024-07-24T18:18:17.388" v="528" actId="1076"/>
          <ac:spMkLst>
            <pc:docMk/>
            <pc:sldMk cId="3604780448" sldId="289"/>
            <ac:spMk id="2" creationId="{A4DFA410-8549-7675-69B9-55BA70CB5FA7}"/>
          </ac:spMkLst>
        </pc:spChg>
        <pc:spChg chg="add del">
          <ac:chgData name="Sanjeev Kumar" userId="S::sanjeev.k@digirockett.com::fa7975d2-4bdc-4155-acc3-0704a3391c8f" providerId="AD" clId="Web-{E43987E6-3013-483B-B9D8-11B83ACE5C53}" dt="2024-07-24T18:18:36.357" v="530"/>
          <ac:spMkLst>
            <pc:docMk/>
            <pc:sldMk cId="3604780448" sldId="289"/>
            <ac:spMk id="4" creationId="{90EFE596-A4DE-CA6C-D515-66552291960A}"/>
          </ac:spMkLst>
        </pc:spChg>
        <pc:spChg chg="add mod">
          <ac:chgData name="Sanjeev Kumar" userId="S::sanjeev.k@digirockett.com::fa7975d2-4bdc-4155-acc3-0704a3391c8f" providerId="AD" clId="Web-{E43987E6-3013-483B-B9D8-11B83ACE5C53}" dt="2024-07-24T18:18:51.623" v="535" actId="1076"/>
          <ac:spMkLst>
            <pc:docMk/>
            <pc:sldMk cId="3604780448" sldId="289"/>
            <ac:spMk id="5" creationId="{EE4E4E4A-74A8-E2C0-ADBC-2E8960B96829}"/>
          </ac:spMkLst>
        </pc:spChg>
        <pc:picChg chg="mod">
          <ac:chgData name="Sanjeev Kumar" userId="S::sanjeev.k@digirockett.com::fa7975d2-4bdc-4155-acc3-0704a3391c8f" providerId="AD" clId="Web-{E43987E6-3013-483B-B9D8-11B83ACE5C53}" dt="2024-07-24T17:45:31.965" v="169" actId="14100"/>
          <ac:picMkLst>
            <pc:docMk/>
            <pc:sldMk cId="3604780448" sldId="289"/>
            <ac:picMk id="3" creationId="{55C54717-CA8A-366F-935E-FBE14A853BDF}"/>
          </ac:picMkLst>
        </pc:picChg>
      </pc:sldChg>
      <pc:sldChg chg="addSp modSp">
        <pc:chgData name="Sanjeev Kumar" userId="S::sanjeev.k@digirockett.com::fa7975d2-4bdc-4155-acc3-0704a3391c8f" providerId="AD" clId="Web-{E43987E6-3013-483B-B9D8-11B83ACE5C53}" dt="2024-07-24T18:19:00.561" v="538" actId="1076"/>
        <pc:sldMkLst>
          <pc:docMk/>
          <pc:sldMk cId="1341386420" sldId="290"/>
        </pc:sldMkLst>
        <pc:spChg chg="mod">
          <ac:chgData name="Sanjeev Kumar" userId="S::sanjeev.k@digirockett.com::fa7975d2-4bdc-4155-acc3-0704a3391c8f" providerId="AD" clId="Web-{E43987E6-3013-483B-B9D8-11B83ACE5C53}" dt="2024-07-24T18:19:00.561" v="538" actId="1076"/>
          <ac:spMkLst>
            <pc:docMk/>
            <pc:sldMk cId="1341386420" sldId="290"/>
            <ac:spMk id="2" creationId="{FD84D803-F6A6-ED63-F9E8-96EA783E9180}"/>
          </ac:spMkLst>
        </pc:spChg>
        <pc:spChg chg="add mod">
          <ac:chgData name="Sanjeev Kumar" userId="S::sanjeev.k@digirockett.com::fa7975d2-4bdc-4155-acc3-0704a3391c8f" providerId="AD" clId="Web-{E43987E6-3013-483B-B9D8-11B83ACE5C53}" dt="2024-07-24T18:18:57.639" v="537" actId="20577"/>
          <ac:spMkLst>
            <pc:docMk/>
            <pc:sldMk cId="1341386420" sldId="290"/>
            <ac:spMk id="4" creationId="{27085179-7270-FA79-8582-DE504E2423C1}"/>
          </ac:spMkLst>
        </pc:spChg>
        <pc:picChg chg="mod">
          <ac:chgData name="Sanjeev Kumar" userId="S::sanjeev.k@digirockett.com::fa7975d2-4bdc-4155-acc3-0704a3391c8f" providerId="AD" clId="Web-{E43987E6-3013-483B-B9D8-11B83ACE5C53}" dt="2024-07-24T17:47:02.436" v="204" actId="1076"/>
          <ac:picMkLst>
            <pc:docMk/>
            <pc:sldMk cId="1341386420" sldId="290"/>
            <ac:picMk id="3" creationId="{BF0A0CFE-B1A9-3CD9-B4B0-C820E26E3360}"/>
          </ac:picMkLst>
        </pc:picChg>
      </pc:sldChg>
      <pc:sldChg chg="addSp delSp modSp">
        <pc:chgData name="Sanjeev Kumar" userId="S::sanjeev.k@digirockett.com::fa7975d2-4bdc-4155-acc3-0704a3391c8f" providerId="AD" clId="Web-{E43987E6-3013-483B-B9D8-11B83ACE5C53}" dt="2024-07-24T18:16:30.010" v="512" actId="20577"/>
        <pc:sldMkLst>
          <pc:docMk/>
          <pc:sldMk cId="158176574" sldId="291"/>
        </pc:sldMkLst>
        <pc:spChg chg="add del">
          <ac:chgData name="Sanjeev Kumar" userId="S::sanjeev.k@digirockett.com::fa7975d2-4bdc-4155-acc3-0704a3391c8f" providerId="AD" clId="Web-{E43987E6-3013-483B-B9D8-11B83ACE5C53}" dt="2024-07-24T18:16:15.869" v="509"/>
          <ac:spMkLst>
            <pc:docMk/>
            <pc:sldMk cId="158176574" sldId="291"/>
            <ac:spMk id="2" creationId="{8A7D6D0C-C121-BCEF-22A2-88D7390C4E81}"/>
          </ac:spMkLst>
        </pc:spChg>
        <pc:spChg chg="add mod">
          <ac:chgData name="Sanjeev Kumar" userId="S::sanjeev.k@digirockett.com::fa7975d2-4bdc-4155-acc3-0704a3391c8f" providerId="AD" clId="Web-{E43987E6-3013-483B-B9D8-11B83ACE5C53}" dt="2024-07-24T18:16:30.010" v="512" actId="20577"/>
          <ac:spMkLst>
            <pc:docMk/>
            <pc:sldMk cId="158176574" sldId="291"/>
            <ac:spMk id="5" creationId="{5EACACF0-EF21-F4EA-E264-F585CAAC26D9}"/>
          </ac:spMkLst>
        </pc:spChg>
        <pc:spChg chg="mod">
          <ac:chgData name="Sanjeev Kumar" userId="S::sanjeev.k@digirockett.com::fa7975d2-4bdc-4155-acc3-0704a3391c8f" providerId="AD" clId="Web-{E43987E6-3013-483B-B9D8-11B83ACE5C53}" dt="2024-07-24T18:16:03.025" v="507" actId="1076"/>
          <ac:spMkLst>
            <pc:docMk/>
            <pc:sldMk cId="158176574" sldId="291"/>
            <ac:spMk id="11" creationId="{2D07BD09-37C7-2E1C-C105-B45EBD1D93DF}"/>
          </ac:spMkLst>
        </pc:spChg>
        <pc:picChg chg="mod">
          <ac:chgData name="Sanjeev Kumar" userId="S::sanjeev.k@digirockett.com::fa7975d2-4bdc-4155-acc3-0704a3391c8f" providerId="AD" clId="Web-{E43987E6-3013-483B-B9D8-11B83ACE5C53}" dt="2024-07-24T17:41:06.021" v="80" actId="14100"/>
          <ac:picMkLst>
            <pc:docMk/>
            <pc:sldMk cId="158176574" sldId="291"/>
            <ac:picMk id="4" creationId="{9586E539-4D47-AB8B-9C0E-E65564183572}"/>
          </ac:picMkLst>
        </pc:picChg>
        <pc:picChg chg="mod">
          <ac:chgData name="Sanjeev Kumar" userId="S::sanjeev.k@digirockett.com::fa7975d2-4bdc-4155-acc3-0704a3391c8f" providerId="AD" clId="Web-{E43987E6-3013-483B-B9D8-11B83ACE5C53}" dt="2024-07-24T17:41:02.662" v="79" actId="1076"/>
          <ac:picMkLst>
            <pc:docMk/>
            <pc:sldMk cId="158176574" sldId="291"/>
            <ac:picMk id="9" creationId="{8EA8EF03-DC15-2B8B-ABA7-77A07D6E40CC}"/>
          </ac:picMkLst>
        </pc:picChg>
      </pc:sldChg>
      <pc:sldChg chg="addSp modSp add del">
        <pc:chgData name="Sanjeev Kumar" userId="S::sanjeev.k@digirockett.com::fa7975d2-4bdc-4155-acc3-0704a3391c8f" providerId="AD" clId="Web-{E43987E6-3013-483B-B9D8-11B83ACE5C53}" dt="2024-07-24T18:23:43.739" v="647"/>
        <pc:sldMkLst>
          <pc:docMk/>
          <pc:sldMk cId="4049644344" sldId="292"/>
        </pc:sldMkLst>
        <pc:picChg chg="add mod">
          <ac:chgData name="Sanjeev Kumar" userId="S::sanjeev.k@digirockett.com::fa7975d2-4bdc-4155-acc3-0704a3391c8f" providerId="AD" clId="Web-{E43987E6-3013-483B-B9D8-11B83ACE5C53}" dt="2024-07-24T18:23:02.488" v="638" actId="14100"/>
          <ac:picMkLst>
            <pc:docMk/>
            <pc:sldMk cId="4049644344" sldId="292"/>
            <ac:picMk id="3" creationId="{EEBBF24B-BB70-57F4-5EA2-752C89FEC944}"/>
          </ac:picMkLst>
        </pc:picChg>
        <pc:picChg chg="add mod">
          <ac:chgData name="Sanjeev Kumar" userId="S::sanjeev.k@digirockett.com::fa7975d2-4bdc-4155-acc3-0704a3391c8f" providerId="AD" clId="Web-{E43987E6-3013-483B-B9D8-11B83ACE5C53}" dt="2024-07-24T18:22:58.113" v="637" actId="1076"/>
          <ac:picMkLst>
            <pc:docMk/>
            <pc:sldMk cId="4049644344" sldId="292"/>
            <ac:picMk id="5" creationId="{C5C8220F-2921-A991-24BB-79E926C19441}"/>
          </ac:picMkLst>
        </pc:picChg>
        <pc:picChg chg="mod">
          <ac:chgData name="Sanjeev Kumar" userId="S::sanjeev.k@digirockett.com::fa7975d2-4bdc-4155-acc3-0704a3391c8f" providerId="AD" clId="Web-{E43987E6-3013-483B-B9D8-11B83ACE5C53}" dt="2024-07-24T18:23:04.051" v="639" actId="1076"/>
          <ac:picMkLst>
            <pc:docMk/>
            <pc:sldMk cId="4049644344" sldId="292"/>
            <ac:picMk id="6" creationId="{8D099686-8289-DDF1-EA0C-12AF1F781BF6}"/>
          </ac:picMkLst>
        </pc:picChg>
      </pc:sldChg>
      <pc:sldChg chg="del">
        <pc:chgData name="Sanjeev Kumar" userId="S::sanjeev.k@digirockett.com::fa7975d2-4bdc-4155-acc3-0704a3391c8f" providerId="AD" clId="Web-{E43987E6-3013-483B-B9D8-11B83ACE5C53}" dt="2024-07-24T18:24:02.240" v="648"/>
        <pc:sldMkLst>
          <pc:docMk/>
          <pc:sldMk cId="3657747286" sldId="293"/>
        </pc:sldMkLst>
      </pc:sldChg>
      <pc:sldChg chg="del">
        <pc:chgData name="Sanjeev Kumar" userId="S::sanjeev.k@digirockett.com::fa7975d2-4bdc-4155-acc3-0704a3391c8f" providerId="AD" clId="Web-{E43987E6-3013-483B-B9D8-11B83ACE5C53}" dt="2024-07-24T18:24:04.255" v="649"/>
        <pc:sldMkLst>
          <pc:docMk/>
          <pc:sldMk cId="3470380358" sldId="294"/>
        </pc:sldMkLst>
      </pc:sldChg>
      <pc:sldChg chg="addSp modSp">
        <pc:chgData name="Sanjeev Kumar" userId="S::sanjeev.k@digirockett.com::fa7975d2-4bdc-4155-acc3-0704a3391c8f" providerId="AD" clId="Web-{E43987E6-3013-483B-B9D8-11B83ACE5C53}" dt="2024-07-24T18:14:55.180" v="488" actId="20577"/>
        <pc:sldMkLst>
          <pc:docMk/>
          <pc:sldMk cId="5740668" sldId="295"/>
        </pc:sldMkLst>
        <pc:spChg chg="add mod">
          <ac:chgData name="Sanjeev Kumar" userId="S::sanjeev.k@digirockett.com::fa7975d2-4bdc-4155-acc3-0704a3391c8f" providerId="AD" clId="Web-{E43987E6-3013-483B-B9D8-11B83ACE5C53}" dt="2024-07-24T18:14:55.180" v="488" actId="20577"/>
          <ac:spMkLst>
            <pc:docMk/>
            <pc:sldMk cId="5740668" sldId="295"/>
            <ac:spMk id="2" creationId="{396CAD8B-0632-7FC9-32DF-3447A8642624}"/>
          </ac:spMkLst>
        </pc:spChg>
        <pc:spChg chg="mod">
          <ac:chgData name="Sanjeev Kumar" userId="S::sanjeev.k@digirockett.com::fa7975d2-4bdc-4155-acc3-0704a3391c8f" providerId="AD" clId="Web-{E43987E6-3013-483B-B9D8-11B83ACE5C53}" dt="2024-07-24T18:14:23.491" v="471" actId="1076"/>
          <ac:spMkLst>
            <pc:docMk/>
            <pc:sldMk cId="5740668" sldId="295"/>
            <ac:spMk id="5" creationId="{01D1D0B6-08F2-8EE6-F945-B4C3468895C9}"/>
          </ac:spMkLst>
        </pc:spChg>
      </pc:sldChg>
      <pc:sldChg chg="addSp modSp">
        <pc:chgData name="Sanjeev Kumar" userId="S::sanjeev.k@digirockett.com::fa7975d2-4bdc-4155-acc3-0704a3391c8f" providerId="AD" clId="Web-{E43987E6-3013-483B-B9D8-11B83ACE5C53}" dt="2024-07-24T18:22:26.253" v="634" actId="1076"/>
        <pc:sldMkLst>
          <pc:docMk/>
          <pc:sldMk cId="3629313667" sldId="296"/>
        </pc:sldMkLst>
        <pc:spChg chg="add mod">
          <ac:chgData name="Sanjeev Kumar" userId="S::sanjeev.k@digirockett.com::fa7975d2-4bdc-4155-acc3-0704a3391c8f" providerId="AD" clId="Web-{E43987E6-3013-483B-B9D8-11B83ACE5C53}" dt="2024-07-24T18:22:26.253" v="634" actId="1076"/>
          <ac:spMkLst>
            <pc:docMk/>
            <pc:sldMk cId="3629313667" sldId="296"/>
            <ac:spMk id="2" creationId="{DAD125A7-C282-A588-C6DD-31B0D9E813EF}"/>
          </ac:spMkLst>
        </pc:spChg>
        <pc:spChg chg="mod">
          <ac:chgData name="Sanjeev Kumar" userId="S::sanjeev.k@digirockett.com::fa7975d2-4bdc-4155-acc3-0704a3391c8f" providerId="AD" clId="Web-{E43987E6-3013-483B-B9D8-11B83ACE5C53}" dt="2024-07-24T18:22:18.284" v="632" actId="1076"/>
          <ac:spMkLst>
            <pc:docMk/>
            <pc:sldMk cId="3629313667" sldId="296"/>
            <ac:spMk id="5" creationId="{01D1D0B6-08F2-8EE6-F945-B4C3468895C9}"/>
          </ac:spMkLst>
        </pc:spChg>
      </pc:sldChg>
      <pc:sldChg chg="addSp modSp">
        <pc:chgData name="Sanjeev Kumar" userId="S::sanjeev.k@digirockett.com::fa7975d2-4bdc-4155-acc3-0704a3391c8f" providerId="AD" clId="Web-{E43987E6-3013-483B-B9D8-11B83ACE5C53}" dt="2024-07-24T18:13:37.475" v="469" actId="20577"/>
        <pc:sldMkLst>
          <pc:docMk/>
          <pc:sldMk cId="48527694" sldId="297"/>
        </pc:sldMkLst>
        <pc:spChg chg="add mod">
          <ac:chgData name="Sanjeev Kumar" userId="S::sanjeev.k@digirockett.com::fa7975d2-4bdc-4155-acc3-0704a3391c8f" providerId="AD" clId="Web-{E43987E6-3013-483B-B9D8-11B83ACE5C53}" dt="2024-07-24T18:13:37.475" v="469" actId="20577"/>
          <ac:spMkLst>
            <pc:docMk/>
            <pc:sldMk cId="48527694" sldId="297"/>
            <ac:spMk id="2" creationId="{B256E5FC-B6BA-ACCE-49E8-32222E50CC29}"/>
          </ac:spMkLst>
        </pc:spChg>
        <pc:spChg chg="mod">
          <ac:chgData name="Sanjeev Kumar" userId="S::sanjeev.k@digirockett.com::fa7975d2-4bdc-4155-acc3-0704a3391c8f" providerId="AD" clId="Web-{E43987E6-3013-483B-B9D8-11B83ACE5C53}" dt="2024-07-24T18:12:45.114" v="454" actId="1076"/>
          <ac:spMkLst>
            <pc:docMk/>
            <pc:sldMk cId="48527694" sldId="297"/>
            <ac:spMk id="5" creationId="{01D1D0B6-08F2-8EE6-F945-B4C3468895C9}"/>
          </ac:spMkLst>
        </pc:spChg>
      </pc:sldChg>
      <pc:sldChg chg="addSp delSp modSp add replId">
        <pc:chgData name="Sanjeev Kumar" userId="S::sanjeev.k@digirockett.com::fa7975d2-4bdc-4155-acc3-0704a3391c8f" providerId="AD" clId="Web-{E43987E6-3013-483B-B9D8-11B83ACE5C53}" dt="2024-07-24T18:23:40.130" v="646" actId="14100"/>
        <pc:sldMkLst>
          <pc:docMk/>
          <pc:sldMk cId="3964467998" sldId="298"/>
        </pc:sldMkLst>
        <pc:picChg chg="del">
          <ac:chgData name="Sanjeev Kumar" userId="S::sanjeev.k@digirockett.com::fa7975d2-4bdc-4155-acc3-0704a3391c8f" providerId="AD" clId="Web-{E43987E6-3013-483B-B9D8-11B83ACE5C53}" dt="2024-07-24T18:23:16.536" v="641"/>
          <ac:picMkLst>
            <pc:docMk/>
            <pc:sldMk cId="3964467998" sldId="298"/>
            <ac:picMk id="3" creationId="{039A7470-E7BD-726B-2797-71319DC4D17D}"/>
          </ac:picMkLst>
        </pc:picChg>
        <pc:picChg chg="add mod">
          <ac:chgData name="Sanjeev Kumar" userId="S::sanjeev.k@digirockett.com::fa7975d2-4bdc-4155-acc3-0704a3391c8f" providerId="AD" clId="Web-{E43987E6-3013-483B-B9D8-11B83ACE5C53}" dt="2024-07-24T18:23:40.130" v="646" actId="14100"/>
          <ac:picMkLst>
            <pc:docMk/>
            <pc:sldMk cId="3964467998" sldId="298"/>
            <ac:picMk id="8" creationId="{72D1C53E-F74C-4FCC-3C3E-1F7C7EA66A44}"/>
          </ac:picMkLst>
        </pc:picChg>
      </pc:sldChg>
    </pc:docChg>
  </pc:docChgLst>
  <pc:docChgLst>
    <pc:chgData name="Sohan Kumar" userId="S::sohan@digirockett.com::bd5b3b7c-fec5-4e46-b73d-6c629a69566a" providerId="AD" clId="Web-{EEEF950B-32E9-4E0A-9183-6F77773BBBEB}"/>
    <pc:docChg chg="modSld">
      <pc:chgData name="Sohan Kumar" userId="S::sohan@digirockett.com::bd5b3b7c-fec5-4e46-b73d-6c629a69566a" providerId="AD" clId="Web-{EEEF950B-32E9-4E0A-9183-6F77773BBBEB}" dt="2024-07-25T11:15:08.483" v="5" actId="20577"/>
      <pc:docMkLst>
        <pc:docMk/>
      </pc:docMkLst>
      <pc:sldChg chg="modSp">
        <pc:chgData name="Sohan Kumar" userId="S::sohan@digirockett.com::bd5b3b7c-fec5-4e46-b73d-6c629a69566a" providerId="AD" clId="Web-{EEEF950B-32E9-4E0A-9183-6F77773BBBEB}" dt="2024-07-25T11:15:08.483" v="5" actId="20577"/>
        <pc:sldMkLst>
          <pc:docMk/>
          <pc:sldMk cId="3902758343" sldId="257"/>
        </pc:sldMkLst>
        <pc:spChg chg="mod">
          <ac:chgData name="Sohan Kumar" userId="S::sohan@digirockett.com::bd5b3b7c-fec5-4e46-b73d-6c629a69566a" providerId="AD" clId="Web-{EEEF950B-32E9-4E0A-9183-6F77773BBBEB}" dt="2024-07-25T11:14:53.279" v="1" actId="20577"/>
          <ac:spMkLst>
            <pc:docMk/>
            <pc:sldMk cId="3902758343" sldId="257"/>
            <ac:spMk id="5" creationId="{92D70606-6DB3-15D8-D19E-AB95A3C2E02B}"/>
          </ac:spMkLst>
        </pc:spChg>
        <pc:spChg chg="mod">
          <ac:chgData name="Sohan Kumar" userId="S::sohan@digirockett.com::bd5b3b7c-fec5-4e46-b73d-6c629a69566a" providerId="AD" clId="Web-{EEEF950B-32E9-4E0A-9183-6F77773BBBEB}" dt="2024-07-25T11:15:08.483" v="5" actId="20577"/>
          <ac:spMkLst>
            <pc:docMk/>
            <pc:sldMk cId="3902758343" sldId="257"/>
            <ac:spMk id="8" creationId="{B47C0FE8-7DF7-E440-258E-CD4F3E105D6C}"/>
          </ac:spMkLst>
        </pc:spChg>
      </pc:sldChg>
    </pc:docChg>
  </pc:docChgLst>
  <pc:docChgLst>
    <pc:chgData name="Sanjeev Kumar" userId="S::sanjeev.k@digirockett.com::fa7975d2-4bdc-4155-acc3-0704a3391c8f" providerId="AD" clId="Web-{60497D86-BDD4-BE6A-CEE4-481B01DEB94E}"/>
    <pc:docChg chg="addSld delSld modSld sldOrd">
      <pc:chgData name="Sanjeev Kumar" userId="S::sanjeev.k@digirockett.com::fa7975d2-4bdc-4155-acc3-0704a3391c8f" providerId="AD" clId="Web-{60497D86-BDD4-BE6A-CEE4-481B01DEB94E}" dt="2024-07-25T13:14:33.048" v="112"/>
      <pc:docMkLst>
        <pc:docMk/>
      </pc:docMkLst>
      <pc:sldChg chg="del">
        <pc:chgData name="Sanjeev Kumar" userId="S::sanjeev.k@digirockett.com::fa7975d2-4bdc-4155-acc3-0704a3391c8f" providerId="AD" clId="Web-{60497D86-BDD4-BE6A-CEE4-481B01DEB94E}" dt="2024-07-25T13:08:45.715" v="1"/>
        <pc:sldMkLst>
          <pc:docMk/>
          <pc:sldMk cId="1593679868" sldId="259"/>
        </pc:sldMkLst>
      </pc:sldChg>
      <pc:sldChg chg="modSp">
        <pc:chgData name="Sanjeev Kumar" userId="S::sanjeev.k@digirockett.com::fa7975d2-4bdc-4155-acc3-0704a3391c8f" providerId="AD" clId="Web-{60497D86-BDD4-BE6A-CEE4-481B01DEB94E}" dt="2024-07-25T13:12:11.921" v="49" actId="20577"/>
        <pc:sldMkLst>
          <pc:docMk/>
          <pc:sldMk cId="1933112359" sldId="283"/>
        </pc:sldMkLst>
        <pc:spChg chg="mod">
          <ac:chgData name="Sanjeev Kumar" userId="S::sanjeev.k@digirockett.com::fa7975d2-4bdc-4155-acc3-0704a3391c8f" providerId="AD" clId="Web-{60497D86-BDD4-BE6A-CEE4-481B01DEB94E}" dt="2024-07-25T13:12:11.921" v="49" actId="20577"/>
          <ac:spMkLst>
            <pc:docMk/>
            <pc:sldMk cId="1933112359" sldId="283"/>
            <ac:spMk id="26" creationId="{53421313-FDA7-42C2-2115-1AAB197025EB}"/>
          </ac:spMkLst>
        </pc:spChg>
      </pc:sldChg>
      <pc:sldChg chg="add replId">
        <pc:chgData name="Sanjeev Kumar" userId="S::sanjeev.k@digirockett.com::fa7975d2-4bdc-4155-acc3-0704a3391c8f" providerId="AD" clId="Web-{60497D86-BDD4-BE6A-CEE4-481B01DEB94E}" dt="2024-07-25T13:08:37.402" v="0"/>
        <pc:sldMkLst>
          <pc:docMk/>
          <pc:sldMk cId="3362139469" sldId="299"/>
        </pc:sldMkLst>
      </pc:sldChg>
      <pc:sldChg chg="addSp delSp modSp add ord replId">
        <pc:chgData name="Sanjeev Kumar" userId="S::sanjeev.k@digirockett.com::fa7975d2-4bdc-4155-acc3-0704a3391c8f" providerId="AD" clId="Web-{60497D86-BDD4-BE6A-CEE4-481B01DEB94E}" dt="2024-07-25T13:14:33.048" v="112"/>
        <pc:sldMkLst>
          <pc:docMk/>
          <pc:sldMk cId="3305265300" sldId="300"/>
        </pc:sldMkLst>
        <pc:spChg chg="mod">
          <ac:chgData name="Sanjeev Kumar" userId="S::sanjeev.k@digirockett.com::fa7975d2-4bdc-4155-acc3-0704a3391c8f" providerId="AD" clId="Web-{60497D86-BDD4-BE6A-CEE4-481B01DEB94E}" dt="2024-07-25T13:13:05.015" v="65" actId="20577"/>
          <ac:spMkLst>
            <pc:docMk/>
            <pc:sldMk cId="3305265300" sldId="300"/>
            <ac:spMk id="2" creationId="{B256E5FC-B6BA-ACCE-49E8-32222E50CC29}"/>
          </ac:spMkLst>
        </pc:spChg>
        <pc:spChg chg="mod">
          <ac:chgData name="Sanjeev Kumar" userId="S::sanjeev.k@digirockett.com::fa7975d2-4bdc-4155-acc3-0704a3391c8f" providerId="AD" clId="Web-{60497D86-BDD4-BE6A-CEE4-481B01DEB94E}" dt="2024-07-25T13:14:27.235" v="111" actId="14100"/>
          <ac:spMkLst>
            <pc:docMk/>
            <pc:sldMk cId="3305265300" sldId="300"/>
            <ac:spMk id="5" creationId="{01D1D0B6-08F2-8EE6-F945-B4C3468895C9}"/>
          </ac:spMkLst>
        </pc:spChg>
        <pc:picChg chg="add mod">
          <ac:chgData name="Sanjeev Kumar" userId="S::sanjeev.k@digirockett.com::fa7975d2-4bdc-4155-acc3-0704a3391c8f" providerId="AD" clId="Web-{60497D86-BDD4-BE6A-CEE4-481B01DEB94E}" dt="2024-07-25T13:12:41.249" v="56"/>
          <ac:picMkLst>
            <pc:docMk/>
            <pc:sldMk cId="3305265300" sldId="300"/>
            <ac:picMk id="3" creationId="{8BC8DBE6-2975-8E7C-363D-6EF712D0128C}"/>
          </ac:picMkLst>
        </pc:picChg>
        <pc:picChg chg="del">
          <ac:chgData name="Sanjeev Kumar" userId="S::sanjeev.k@digirockett.com::fa7975d2-4bdc-4155-acc3-0704a3391c8f" providerId="AD" clId="Web-{60497D86-BDD4-BE6A-CEE4-481B01DEB94E}" dt="2024-07-25T13:12:22.155" v="51"/>
          <ac:picMkLst>
            <pc:docMk/>
            <pc:sldMk cId="3305265300" sldId="300"/>
            <ac:picMk id="8" creationId="{72D1C53E-F74C-4FCC-3C3E-1F7C7EA66A44}"/>
          </ac:picMkLst>
        </pc:picChg>
      </pc:sldChg>
    </pc:docChg>
  </pc:docChgLst>
  <pc:docChgLst>
    <pc:chgData name="Sanjeev Kumar" userId="S::sanjeev.k@digirockett.com::fa7975d2-4bdc-4155-acc3-0704a3391c8f" providerId="AD" clId="Web-{1890CDB4-D5A0-459F-83C5-9B713093D088}"/>
    <pc:docChg chg="delSld modSld">
      <pc:chgData name="Sanjeev Kumar" userId="S::sanjeev.k@digirockett.com::fa7975d2-4bdc-4155-acc3-0704a3391c8f" providerId="AD" clId="Web-{1890CDB4-D5A0-459F-83C5-9B713093D088}" dt="2024-07-24T16:17:48.568" v="157" actId="14100"/>
      <pc:docMkLst>
        <pc:docMk/>
      </pc:docMkLst>
      <pc:sldChg chg="addSp modSp del">
        <pc:chgData name="Sanjeev Kumar" userId="S::sanjeev.k@digirockett.com::fa7975d2-4bdc-4155-acc3-0704a3391c8f" providerId="AD" clId="Web-{1890CDB4-D5A0-459F-83C5-9B713093D088}" dt="2024-07-24T16:14:39.534" v="141"/>
        <pc:sldMkLst>
          <pc:docMk/>
          <pc:sldMk cId="1525076234" sldId="268"/>
        </pc:sldMkLst>
        <pc:picChg chg="add mod">
          <ac:chgData name="Sanjeev Kumar" userId="S::sanjeev.k@digirockett.com::fa7975d2-4bdc-4155-acc3-0704a3391c8f" providerId="AD" clId="Web-{1890CDB4-D5A0-459F-83C5-9B713093D088}" dt="2024-07-24T16:14:22.002" v="140" actId="1076"/>
          <ac:picMkLst>
            <pc:docMk/>
            <pc:sldMk cId="1525076234" sldId="268"/>
            <ac:picMk id="2" creationId="{FDA00208-2D2E-524B-BB2D-8B1C9EC14B92}"/>
          </ac:picMkLst>
        </pc:picChg>
      </pc:sldChg>
      <pc:sldChg chg="addSp modSp">
        <pc:chgData name="Sanjeev Kumar" userId="S::sanjeev.k@digirockett.com::fa7975d2-4bdc-4155-acc3-0704a3391c8f" providerId="AD" clId="Web-{1890CDB4-D5A0-459F-83C5-9B713093D088}" dt="2024-07-24T15:40:51.671" v="83" actId="1076"/>
        <pc:sldMkLst>
          <pc:docMk/>
          <pc:sldMk cId="916286324" sldId="269"/>
        </pc:sldMkLst>
        <pc:spChg chg="mod">
          <ac:chgData name="Sanjeev Kumar" userId="S::sanjeev.k@digirockett.com::fa7975d2-4bdc-4155-acc3-0704a3391c8f" providerId="AD" clId="Web-{1890CDB4-D5A0-459F-83C5-9B713093D088}" dt="2024-07-24T15:38:59.200" v="29" actId="14100"/>
          <ac:spMkLst>
            <pc:docMk/>
            <pc:sldMk cId="916286324" sldId="269"/>
            <ac:spMk id="2" creationId="{5D16356D-30C9-BCFF-7FFF-0523AF50FC14}"/>
          </ac:spMkLst>
        </pc:spChg>
        <pc:picChg chg="add mod">
          <ac:chgData name="Sanjeev Kumar" userId="S::sanjeev.k@digirockett.com::fa7975d2-4bdc-4155-acc3-0704a3391c8f" providerId="AD" clId="Web-{1890CDB4-D5A0-459F-83C5-9B713093D088}" dt="2024-07-24T15:40:51.671" v="83" actId="1076"/>
          <ac:picMkLst>
            <pc:docMk/>
            <pc:sldMk cId="916286324" sldId="269"/>
            <ac:picMk id="3" creationId="{BE7E7EBD-DA83-2BD7-0FDF-EA896E96CFF7}"/>
          </ac:picMkLst>
        </pc:picChg>
        <pc:picChg chg="mod">
          <ac:chgData name="Sanjeev Kumar" userId="S::sanjeev.k@digirockett.com::fa7975d2-4bdc-4155-acc3-0704a3391c8f" providerId="AD" clId="Web-{1890CDB4-D5A0-459F-83C5-9B713093D088}" dt="2024-07-24T15:38:08.996" v="21" actId="14100"/>
          <ac:picMkLst>
            <pc:docMk/>
            <pc:sldMk cId="916286324" sldId="269"/>
            <ac:picMk id="4" creationId="{C2AD9A9E-6AE8-FBE8-3F1B-C062D6E9D6D2}"/>
          </ac:picMkLst>
        </pc:picChg>
        <pc:picChg chg="mod">
          <ac:chgData name="Sanjeev Kumar" userId="S::sanjeev.k@digirockett.com::fa7975d2-4bdc-4155-acc3-0704a3391c8f" providerId="AD" clId="Web-{1890CDB4-D5A0-459F-83C5-9B713093D088}" dt="2024-07-24T15:38:35.450" v="27" actId="1076"/>
          <ac:picMkLst>
            <pc:docMk/>
            <pc:sldMk cId="916286324" sldId="269"/>
            <ac:picMk id="8" creationId="{1C89A46D-D06E-FB36-9E3F-EE512498F7D8}"/>
          </ac:picMkLst>
        </pc:picChg>
      </pc:sldChg>
      <pc:sldChg chg="modSp">
        <pc:chgData name="Sanjeev Kumar" userId="S::sanjeev.k@digirockett.com::fa7975d2-4bdc-4155-acc3-0704a3391c8f" providerId="AD" clId="Web-{1890CDB4-D5A0-459F-83C5-9B713093D088}" dt="2024-07-24T15:39:37.638" v="76"/>
        <pc:sldMkLst>
          <pc:docMk/>
          <pc:sldMk cId="3720666146" sldId="270"/>
        </pc:sldMkLst>
        <pc:graphicFrameChg chg="mod modGraphic">
          <ac:chgData name="Sanjeev Kumar" userId="S::sanjeev.k@digirockett.com::fa7975d2-4bdc-4155-acc3-0704a3391c8f" providerId="AD" clId="Web-{1890CDB4-D5A0-459F-83C5-9B713093D088}" dt="2024-07-24T15:39:37.638" v="76"/>
          <ac:graphicFrameMkLst>
            <pc:docMk/>
            <pc:sldMk cId="3720666146" sldId="270"/>
            <ac:graphicFrameMk id="6" creationId="{6564D027-FB62-0CCD-1F16-2DB86A5EDEC0}"/>
          </ac:graphicFrameMkLst>
        </pc:graphicFrameChg>
      </pc:sldChg>
      <pc:sldChg chg="addSp delSp modSp">
        <pc:chgData name="Sanjeev Kumar" userId="S::sanjeev.k@digirockett.com::fa7975d2-4bdc-4155-acc3-0704a3391c8f" providerId="AD" clId="Web-{1890CDB4-D5A0-459F-83C5-9B713093D088}" dt="2024-07-24T16:17:48.568" v="157" actId="14100"/>
        <pc:sldMkLst>
          <pc:docMk/>
          <pc:sldMk cId="814310738" sldId="275"/>
        </pc:sldMkLst>
        <pc:picChg chg="add del mod">
          <ac:chgData name="Sanjeev Kumar" userId="S::sanjeev.k@digirockett.com::fa7975d2-4bdc-4155-acc3-0704a3391c8f" providerId="AD" clId="Web-{1890CDB4-D5A0-459F-83C5-9B713093D088}" dt="2024-07-24T16:13:59.580" v="138"/>
          <ac:picMkLst>
            <pc:docMk/>
            <pc:sldMk cId="814310738" sldId="275"/>
            <ac:picMk id="2" creationId="{13A0E34C-2023-2ABF-FB33-DAA0081E5A63}"/>
          </ac:picMkLst>
        </pc:picChg>
        <pc:picChg chg="add mod">
          <ac:chgData name="Sanjeev Kumar" userId="S::sanjeev.k@digirockett.com::fa7975d2-4bdc-4155-acc3-0704a3391c8f" providerId="AD" clId="Web-{1890CDB4-D5A0-459F-83C5-9B713093D088}" dt="2024-07-24T16:17:42.850" v="156"/>
          <ac:picMkLst>
            <pc:docMk/>
            <pc:sldMk cId="814310738" sldId="275"/>
            <ac:picMk id="4" creationId="{B7F8A4D9-AFE4-25D4-A8E2-43CDAA7DE02F}"/>
          </ac:picMkLst>
        </pc:picChg>
        <pc:picChg chg="del">
          <ac:chgData name="Sanjeev Kumar" userId="S::sanjeev.k@digirockett.com::fa7975d2-4bdc-4155-acc3-0704a3391c8f" providerId="AD" clId="Web-{1890CDB4-D5A0-459F-83C5-9B713093D088}" dt="2024-07-24T15:36:47.104" v="6"/>
          <ac:picMkLst>
            <pc:docMk/>
            <pc:sldMk cId="814310738" sldId="275"/>
            <ac:picMk id="5" creationId="{4ADFB7C2-799B-D37E-823A-8D46C89F5F89}"/>
          </ac:picMkLst>
        </pc:picChg>
        <pc:picChg chg="mod">
          <ac:chgData name="Sanjeev Kumar" userId="S::sanjeev.k@digirockett.com::fa7975d2-4bdc-4155-acc3-0704a3391c8f" providerId="AD" clId="Web-{1890CDB4-D5A0-459F-83C5-9B713093D088}" dt="2024-07-24T16:17:48.568" v="157" actId="14100"/>
          <ac:picMkLst>
            <pc:docMk/>
            <pc:sldMk cId="814310738" sldId="275"/>
            <ac:picMk id="8" creationId="{023D4701-587F-6498-1D49-CBFBDDC162A1}"/>
          </ac:picMkLst>
        </pc:picChg>
      </pc:sldChg>
      <pc:sldChg chg="delSp modSp">
        <pc:chgData name="Sanjeev Kumar" userId="S::sanjeev.k@digirockett.com::fa7975d2-4bdc-4155-acc3-0704a3391c8f" providerId="AD" clId="Web-{1890CDB4-D5A0-459F-83C5-9B713093D088}" dt="2024-07-24T15:38:20.746" v="23" actId="1076"/>
        <pc:sldMkLst>
          <pc:docMk/>
          <pc:sldMk cId="2301683352" sldId="281"/>
        </pc:sldMkLst>
        <pc:picChg chg="del">
          <ac:chgData name="Sanjeev Kumar" userId="S::sanjeev.k@digirockett.com::fa7975d2-4bdc-4155-acc3-0704a3391c8f" providerId="AD" clId="Web-{1890CDB4-D5A0-459F-83C5-9B713093D088}" dt="2024-07-24T15:37:05.636" v="8"/>
          <ac:picMkLst>
            <pc:docMk/>
            <pc:sldMk cId="2301683352" sldId="281"/>
            <ac:picMk id="3" creationId="{34F5F76A-25DA-A5A5-0A3B-2A2F7690249B}"/>
          </ac:picMkLst>
        </pc:picChg>
        <pc:picChg chg="mod">
          <ac:chgData name="Sanjeev Kumar" userId="S::sanjeev.k@digirockett.com::fa7975d2-4bdc-4155-acc3-0704a3391c8f" providerId="AD" clId="Web-{1890CDB4-D5A0-459F-83C5-9B713093D088}" dt="2024-07-24T15:38:20.746" v="23" actId="1076"/>
          <ac:picMkLst>
            <pc:docMk/>
            <pc:sldMk cId="2301683352" sldId="281"/>
            <ac:picMk id="6" creationId="{A802B1C9-6C8E-7482-A322-0409A982D95A}"/>
          </ac:picMkLst>
        </pc:picChg>
      </pc:sldChg>
      <pc:sldChg chg="addSp delSp modSp">
        <pc:chgData name="Sanjeev Kumar" userId="S::sanjeev.k@digirockett.com::fa7975d2-4bdc-4155-acc3-0704a3391c8f" providerId="AD" clId="Web-{1890CDB4-D5A0-459F-83C5-9B713093D088}" dt="2024-07-24T16:15:09.988" v="151" actId="1076"/>
        <pc:sldMkLst>
          <pc:docMk/>
          <pc:sldMk cId="79403071" sldId="282"/>
        </pc:sldMkLst>
        <pc:picChg chg="add mod">
          <ac:chgData name="Sanjeev Kumar" userId="S::sanjeev.k@digirockett.com::fa7975d2-4bdc-4155-acc3-0704a3391c8f" providerId="AD" clId="Web-{1890CDB4-D5A0-459F-83C5-9B713093D088}" dt="2024-07-24T16:15:08.472" v="150" actId="14100"/>
          <ac:picMkLst>
            <pc:docMk/>
            <pc:sldMk cId="79403071" sldId="282"/>
            <ac:picMk id="2" creationId="{5CF88E04-F2D8-8ED9-9E75-D8B9479883D5}"/>
          </ac:picMkLst>
        </pc:picChg>
        <pc:picChg chg="del">
          <ac:chgData name="Sanjeev Kumar" userId="S::sanjeev.k@digirockett.com::fa7975d2-4bdc-4155-acc3-0704a3391c8f" providerId="AD" clId="Web-{1890CDB4-D5A0-459F-83C5-9B713093D088}" dt="2024-07-24T15:36:53.698" v="7"/>
          <ac:picMkLst>
            <pc:docMk/>
            <pc:sldMk cId="79403071" sldId="282"/>
            <ac:picMk id="2" creationId="{AA5EFE02-8DDA-B359-E1CF-11988E6E3343}"/>
          </ac:picMkLst>
        </pc:picChg>
        <pc:picChg chg="add mod">
          <ac:chgData name="Sanjeev Kumar" userId="S::sanjeev.k@digirockett.com::fa7975d2-4bdc-4155-acc3-0704a3391c8f" providerId="AD" clId="Web-{1890CDB4-D5A0-459F-83C5-9B713093D088}" dt="2024-07-24T16:15:09.988" v="151" actId="1076"/>
          <ac:picMkLst>
            <pc:docMk/>
            <pc:sldMk cId="79403071" sldId="282"/>
            <ac:picMk id="3" creationId="{5F6F3657-F21D-C198-1C22-E50899FC9AE0}"/>
          </ac:picMkLst>
        </pc:picChg>
      </pc:sldChg>
      <pc:sldChg chg="delSp modSp">
        <pc:chgData name="Sanjeev Kumar" userId="S::sanjeev.k@digirockett.com::fa7975d2-4bdc-4155-acc3-0704a3391c8f" providerId="AD" clId="Web-{1890CDB4-D5A0-459F-83C5-9B713093D088}" dt="2024-07-24T15:37:44.558" v="20"/>
        <pc:sldMkLst>
          <pc:docMk/>
          <pc:sldMk cId="4153650292" sldId="285"/>
        </pc:sldMkLst>
        <pc:graphicFrameChg chg="mod modGraphic">
          <ac:chgData name="Sanjeev Kumar" userId="S::sanjeev.k@digirockett.com::fa7975d2-4bdc-4155-acc3-0704a3391c8f" providerId="AD" clId="Web-{1890CDB4-D5A0-459F-83C5-9B713093D088}" dt="2024-07-24T15:37:44.558" v="20"/>
          <ac:graphicFrameMkLst>
            <pc:docMk/>
            <pc:sldMk cId="4153650292" sldId="285"/>
            <ac:graphicFrameMk id="11" creationId="{D8E1B9F7-ACE0-123E-3217-5C1543FE73F7}"/>
          </ac:graphicFrameMkLst>
        </pc:graphicFrameChg>
        <pc:picChg chg="del">
          <ac:chgData name="Sanjeev Kumar" userId="S::sanjeev.k@digirockett.com::fa7975d2-4bdc-4155-acc3-0704a3391c8f" providerId="AD" clId="Web-{1890CDB4-D5A0-459F-83C5-9B713093D088}" dt="2024-07-24T15:37:14.683" v="11"/>
          <ac:picMkLst>
            <pc:docMk/>
            <pc:sldMk cId="4153650292" sldId="285"/>
            <ac:picMk id="3" creationId="{745FAD25-1604-AD00-A38F-0A2A489FA621}"/>
          </ac:picMkLst>
        </pc:picChg>
        <pc:picChg chg="del">
          <ac:chgData name="Sanjeev Kumar" userId="S::sanjeev.k@digirockett.com::fa7975d2-4bdc-4155-acc3-0704a3391c8f" providerId="AD" clId="Web-{1890CDB4-D5A0-459F-83C5-9B713093D088}" dt="2024-07-24T15:37:11.448" v="9"/>
          <ac:picMkLst>
            <pc:docMk/>
            <pc:sldMk cId="4153650292" sldId="285"/>
            <ac:picMk id="8" creationId="{C068EF8E-ACE8-F642-04FD-64C5DA855117}"/>
          </ac:picMkLst>
        </pc:picChg>
        <pc:picChg chg="del">
          <ac:chgData name="Sanjeev Kumar" userId="S::sanjeev.k@digirockett.com::fa7975d2-4bdc-4155-acc3-0704a3391c8f" providerId="AD" clId="Web-{1890CDB4-D5A0-459F-83C5-9B713093D088}" dt="2024-07-24T15:37:13.448" v="10"/>
          <ac:picMkLst>
            <pc:docMk/>
            <pc:sldMk cId="4153650292" sldId="285"/>
            <ac:picMk id="9" creationId="{4AF9A08E-4CF0-0977-B46C-817A72CCF0E0}"/>
          </ac:picMkLst>
        </pc:picChg>
      </pc:sldChg>
      <pc:sldChg chg="addSp delSp modSp">
        <pc:chgData name="Sanjeev Kumar" userId="S::sanjeev.k@digirockett.com::fa7975d2-4bdc-4155-acc3-0704a3391c8f" providerId="AD" clId="Web-{1890CDB4-D5A0-459F-83C5-9B713093D088}" dt="2024-07-24T15:43:10.752" v="96" actId="14100"/>
        <pc:sldMkLst>
          <pc:docMk/>
          <pc:sldMk cId="3086961516" sldId="286"/>
        </pc:sldMkLst>
        <pc:picChg chg="del">
          <ac:chgData name="Sanjeev Kumar" userId="S::sanjeev.k@digirockett.com::fa7975d2-4bdc-4155-acc3-0704a3391c8f" providerId="AD" clId="Web-{1890CDB4-D5A0-459F-83C5-9B713093D088}" dt="2024-07-24T15:36:04.634" v="0"/>
          <ac:picMkLst>
            <pc:docMk/>
            <pc:sldMk cId="3086961516" sldId="286"/>
            <ac:picMk id="2" creationId="{44876D54-782F-6151-2DB0-305E54BF69CF}"/>
          </ac:picMkLst>
        </pc:picChg>
        <pc:picChg chg="add mod">
          <ac:chgData name="Sanjeev Kumar" userId="S::sanjeev.k@digirockett.com::fa7975d2-4bdc-4155-acc3-0704a3391c8f" providerId="AD" clId="Web-{1890CDB4-D5A0-459F-83C5-9B713093D088}" dt="2024-07-24T15:43:10.752" v="96" actId="14100"/>
          <ac:picMkLst>
            <pc:docMk/>
            <pc:sldMk cId="3086961516" sldId="286"/>
            <ac:picMk id="3" creationId="{A4CD1CD9-D69B-1860-D556-A2C85B0ACD59}"/>
          </ac:picMkLst>
        </pc:picChg>
        <pc:picChg chg="mod">
          <ac:chgData name="Sanjeev Kumar" userId="S::sanjeev.k@digirockett.com::fa7975d2-4bdc-4155-acc3-0704a3391c8f" providerId="AD" clId="Web-{1890CDB4-D5A0-459F-83C5-9B713093D088}" dt="2024-07-24T15:42:24.126" v="89" actId="14100"/>
          <ac:picMkLst>
            <pc:docMk/>
            <pc:sldMk cId="3086961516" sldId="286"/>
            <ac:picMk id="5" creationId="{A642D1DF-75B1-C02A-9DDC-1EE964FFE3AC}"/>
          </ac:picMkLst>
        </pc:picChg>
      </pc:sldChg>
      <pc:sldChg chg="addSp delSp modSp">
        <pc:chgData name="Sanjeev Kumar" userId="S::sanjeev.k@digirockett.com::fa7975d2-4bdc-4155-acc3-0704a3391c8f" providerId="AD" clId="Web-{1890CDB4-D5A0-459F-83C5-9B713093D088}" dt="2024-07-24T15:48:50.961" v="119" actId="1076"/>
        <pc:sldMkLst>
          <pc:docMk/>
          <pc:sldMk cId="4167791966" sldId="287"/>
        </pc:sldMkLst>
        <pc:picChg chg="del">
          <ac:chgData name="Sanjeev Kumar" userId="S::sanjeev.k@digirockett.com::fa7975d2-4bdc-4155-acc3-0704a3391c8f" providerId="AD" clId="Web-{1890CDB4-D5A0-459F-83C5-9B713093D088}" dt="2024-07-24T15:36:13.010" v="2"/>
          <ac:picMkLst>
            <pc:docMk/>
            <pc:sldMk cId="4167791966" sldId="287"/>
            <ac:picMk id="2" creationId="{E09A2DA0-DAB3-1089-4793-17E628F4A837}"/>
          </ac:picMkLst>
        </pc:picChg>
        <pc:picChg chg="add mod">
          <ac:chgData name="Sanjeev Kumar" userId="S::sanjeev.k@digirockett.com::fa7975d2-4bdc-4155-acc3-0704a3391c8f" providerId="AD" clId="Web-{1890CDB4-D5A0-459F-83C5-9B713093D088}" dt="2024-07-24T15:48:50.961" v="119" actId="1076"/>
          <ac:picMkLst>
            <pc:docMk/>
            <pc:sldMk cId="4167791966" sldId="287"/>
            <ac:picMk id="3" creationId="{119594AC-720D-981F-95C5-BE60C7F877C9}"/>
          </ac:picMkLst>
        </pc:picChg>
      </pc:sldChg>
      <pc:sldChg chg="addSp delSp modSp">
        <pc:chgData name="Sanjeev Kumar" userId="S::sanjeev.k@digirockett.com::fa7975d2-4bdc-4155-acc3-0704a3391c8f" providerId="AD" clId="Web-{1890CDB4-D5A0-459F-83C5-9B713093D088}" dt="2024-07-24T15:48:33.774" v="114" actId="14100"/>
        <pc:sldMkLst>
          <pc:docMk/>
          <pc:sldMk cId="4254677943" sldId="288"/>
        </pc:sldMkLst>
        <pc:picChg chg="add mod">
          <ac:chgData name="Sanjeev Kumar" userId="S::sanjeev.k@digirockett.com::fa7975d2-4bdc-4155-acc3-0704a3391c8f" providerId="AD" clId="Web-{1890CDB4-D5A0-459F-83C5-9B713093D088}" dt="2024-07-24T15:48:33.774" v="114" actId="14100"/>
          <ac:picMkLst>
            <pc:docMk/>
            <pc:sldMk cId="4254677943" sldId="288"/>
            <ac:picMk id="3" creationId="{DBEA09F8-A640-D887-2C4D-67FD4389968E}"/>
          </ac:picMkLst>
        </pc:picChg>
        <pc:picChg chg="del">
          <ac:chgData name="Sanjeev Kumar" userId="S::sanjeev.k@digirockett.com::fa7975d2-4bdc-4155-acc3-0704a3391c8f" providerId="AD" clId="Web-{1890CDB4-D5A0-459F-83C5-9B713093D088}" dt="2024-07-24T15:36:17.557" v="3"/>
          <ac:picMkLst>
            <pc:docMk/>
            <pc:sldMk cId="4254677943" sldId="288"/>
            <ac:picMk id="4" creationId="{B91982C7-1364-780D-CD3D-20F47F228639}"/>
          </ac:picMkLst>
        </pc:picChg>
        <pc:picChg chg="mod">
          <ac:chgData name="Sanjeev Kumar" userId="S::sanjeev.k@digirockett.com::fa7975d2-4bdc-4155-acc3-0704a3391c8f" providerId="AD" clId="Web-{1890CDB4-D5A0-459F-83C5-9B713093D088}" dt="2024-07-24T15:44:20.363" v="104" actId="14100"/>
          <ac:picMkLst>
            <pc:docMk/>
            <pc:sldMk cId="4254677943" sldId="288"/>
            <ac:picMk id="7" creationId="{80B3744F-1E33-6619-15BA-92B59B8DC028}"/>
          </ac:picMkLst>
        </pc:picChg>
      </pc:sldChg>
      <pc:sldChg chg="addSp delSp modSp">
        <pc:chgData name="Sanjeev Kumar" userId="S::sanjeev.k@digirockett.com::fa7975d2-4bdc-4155-acc3-0704a3391c8f" providerId="AD" clId="Web-{1890CDB4-D5A0-459F-83C5-9B713093D088}" dt="2024-07-24T16:13:13.032" v="127"/>
        <pc:sldMkLst>
          <pc:docMk/>
          <pc:sldMk cId="3604780448" sldId="289"/>
        </pc:sldMkLst>
        <pc:picChg chg="add mod">
          <ac:chgData name="Sanjeev Kumar" userId="S::sanjeev.k@digirockett.com::fa7975d2-4bdc-4155-acc3-0704a3391c8f" providerId="AD" clId="Web-{1890CDB4-D5A0-459F-83C5-9B713093D088}" dt="2024-07-24T16:13:01.813" v="125" actId="1076"/>
          <ac:picMkLst>
            <pc:docMk/>
            <pc:sldMk cId="3604780448" sldId="289"/>
            <ac:picMk id="3" creationId="{55C54717-CA8A-366F-935E-FBE14A853BDF}"/>
          </ac:picMkLst>
        </pc:picChg>
        <pc:picChg chg="add del mod">
          <ac:chgData name="Sanjeev Kumar" userId="S::sanjeev.k@digirockett.com::fa7975d2-4bdc-4155-acc3-0704a3391c8f" providerId="AD" clId="Web-{1890CDB4-D5A0-459F-83C5-9B713093D088}" dt="2024-07-24T16:13:13.032" v="127"/>
          <ac:picMkLst>
            <pc:docMk/>
            <pc:sldMk cId="3604780448" sldId="289"/>
            <ac:picMk id="4" creationId="{C55192E5-3070-D651-220D-EC0517151F23}"/>
          </ac:picMkLst>
        </pc:picChg>
        <pc:picChg chg="del">
          <ac:chgData name="Sanjeev Kumar" userId="S::sanjeev.k@digirockett.com::fa7975d2-4bdc-4155-acc3-0704a3391c8f" providerId="AD" clId="Web-{1890CDB4-D5A0-459F-83C5-9B713093D088}" dt="2024-07-24T15:36:24.182" v="4"/>
          <ac:picMkLst>
            <pc:docMk/>
            <pc:sldMk cId="3604780448" sldId="289"/>
            <ac:picMk id="4" creationId="{DAF163D0-AC52-340B-114D-A363A01F3DCB}"/>
          </ac:picMkLst>
        </pc:picChg>
        <pc:picChg chg="mod">
          <ac:chgData name="Sanjeev Kumar" userId="S::sanjeev.k@digirockett.com::fa7975d2-4bdc-4155-acc3-0704a3391c8f" providerId="AD" clId="Web-{1890CDB4-D5A0-459F-83C5-9B713093D088}" dt="2024-07-24T15:48:22.773" v="112" actId="14100"/>
          <ac:picMkLst>
            <pc:docMk/>
            <pc:sldMk cId="3604780448" sldId="289"/>
            <ac:picMk id="7" creationId="{D2EA3D24-846B-77B7-A850-EBFC61A619B1}"/>
          </ac:picMkLst>
        </pc:picChg>
      </pc:sldChg>
      <pc:sldChg chg="addSp delSp modSp">
        <pc:chgData name="Sanjeev Kumar" userId="S::sanjeev.k@digirockett.com::fa7975d2-4bdc-4155-acc3-0704a3391c8f" providerId="AD" clId="Web-{1890CDB4-D5A0-459F-83C5-9B713093D088}" dt="2024-07-24T16:13:31.830" v="132" actId="1076"/>
        <pc:sldMkLst>
          <pc:docMk/>
          <pc:sldMk cId="1341386420" sldId="290"/>
        </pc:sldMkLst>
        <pc:picChg chg="add mod">
          <ac:chgData name="Sanjeev Kumar" userId="S::sanjeev.k@digirockett.com::fa7975d2-4bdc-4155-acc3-0704a3391c8f" providerId="AD" clId="Web-{1890CDB4-D5A0-459F-83C5-9B713093D088}" dt="2024-07-24T16:13:31.830" v="132" actId="1076"/>
          <ac:picMkLst>
            <pc:docMk/>
            <pc:sldMk cId="1341386420" sldId="290"/>
            <ac:picMk id="3" creationId="{BF0A0CFE-B1A9-3CD9-B4B0-C820E26E3360}"/>
          </ac:picMkLst>
        </pc:picChg>
        <pc:picChg chg="del">
          <ac:chgData name="Sanjeev Kumar" userId="S::sanjeev.k@digirockett.com::fa7975d2-4bdc-4155-acc3-0704a3391c8f" providerId="AD" clId="Web-{1890CDB4-D5A0-459F-83C5-9B713093D088}" dt="2024-07-24T15:36:37.604" v="5"/>
          <ac:picMkLst>
            <pc:docMk/>
            <pc:sldMk cId="1341386420" sldId="290"/>
            <ac:picMk id="4" creationId="{1A43A5F1-65A8-FD52-FB7B-28991F52F93D}"/>
          </ac:picMkLst>
        </pc:picChg>
        <pc:picChg chg="mod">
          <ac:chgData name="Sanjeev Kumar" userId="S::sanjeev.k@digirockett.com::fa7975d2-4bdc-4155-acc3-0704a3391c8f" providerId="AD" clId="Web-{1890CDB4-D5A0-459F-83C5-9B713093D088}" dt="2024-07-24T15:50:10.994" v="124" actId="14100"/>
          <ac:picMkLst>
            <pc:docMk/>
            <pc:sldMk cId="1341386420" sldId="290"/>
            <ac:picMk id="7" creationId="{FE4B1E16-29BA-6A81-E703-479C772A3B8F}"/>
          </ac:picMkLst>
        </pc:picChg>
      </pc:sldChg>
      <pc:sldChg chg="addSp delSp modSp">
        <pc:chgData name="Sanjeev Kumar" userId="S::sanjeev.k@digirockett.com::fa7975d2-4bdc-4155-acc3-0704a3391c8f" providerId="AD" clId="Web-{1890CDB4-D5A0-459F-83C5-9B713093D088}" dt="2024-07-24T15:41:12.765" v="88"/>
        <pc:sldMkLst>
          <pc:docMk/>
          <pc:sldMk cId="158176574" sldId="291"/>
        </pc:sldMkLst>
        <pc:picChg chg="del">
          <ac:chgData name="Sanjeev Kumar" userId="S::sanjeev.k@digirockett.com::fa7975d2-4bdc-4155-acc3-0704a3391c8f" providerId="AD" clId="Web-{1890CDB4-D5A0-459F-83C5-9B713093D088}" dt="2024-07-24T15:37:38.792" v="12"/>
          <ac:picMkLst>
            <pc:docMk/>
            <pc:sldMk cId="158176574" sldId="291"/>
            <ac:picMk id="2" creationId="{9CE4380C-B7D3-9F4A-00C8-89DC68B5401C}"/>
          </ac:picMkLst>
        </pc:picChg>
        <pc:picChg chg="add mod">
          <ac:chgData name="Sanjeev Kumar" userId="S::sanjeev.k@digirockett.com::fa7975d2-4bdc-4155-acc3-0704a3391c8f" providerId="AD" clId="Web-{1890CDB4-D5A0-459F-83C5-9B713093D088}" dt="2024-07-24T15:41:12.765" v="88"/>
          <ac:picMkLst>
            <pc:docMk/>
            <pc:sldMk cId="158176574" sldId="291"/>
            <ac:picMk id="3" creationId="{99B8D5CD-1367-E454-1012-E7C607C22CF9}"/>
          </ac:picMkLst>
        </pc:picChg>
        <pc:picChg chg="mod">
          <ac:chgData name="Sanjeev Kumar" userId="S::sanjeev.k@digirockett.com::fa7975d2-4bdc-4155-acc3-0704a3391c8f" providerId="AD" clId="Web-{1890CDB4-D5A0-459F-83C5-9B713093D088}" dt="2024-07-24T15:38:12.793" v="22" actId="14100"/>
          <ac:picMkLst>
            <pc:docMk/>
            <pc:sldMk cId="158176574" sldId="291"/>
            <ac:picMk id="4" creationId="{9586E539-4D47-AB8B-9C0E-E65564183572}"/>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418BCD-5F4F-4D12-A4EB-D040B634C119}"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99611FBC-B6F8-4B9B-9A17-A3AA62782F33}">
      <dgm:prSet/>
      <dgm:spPr/>
      <dgm:t>
        <a:bodyPr/>
        <a:lstStyle/>
        <a:p>
          <a:r>
            <a:rPr lang="en-US"/>
            <a:t>Introduction</a:t>
          </a:r>
        </a:p>
      </dgm:t>
    </dgm:pt>
    <dgm:pt modelId="{B3B45706-E218-4577-B2BB-536F52B1AE62}" type="parTrans" cxnId="{39205B75-365E-4A6B-A84C-E0C332AA578B}">
      <dgm:prSet/>
      <dgm:spPr/>
      <dgm:t>
        <a:bodyPr/>
        <a:lstStyle/>
        <a:p>
          <a:endParaRPr lang="en-US"/>
        </a:p>
      </dgm:t>
    </dgm:pt>
    <dgm:pt modelId="{AB40EA8F-A3E0-496A-876E-E19AE5FDF708}" type="sibTrans" cxnId="{39205B75-365E-4A6B-A84C-E0C332AA578B}">
      <dgm:prSet/>
      <dgm:spPr/>
      <dgm:t>
        <a:bodyPr/>
        <a:lstStyle/>
        <a:p>
          <a:endParaRPr lang="en-US"/>
        </a:p>
      </dgm:t>
    </dgm:pt>
    <dgm:pt modelId="{98921984-6B9E-483F-BCAF-40C8CD249058}">
      <dgm:prSet/>
      <dgm:spPr/>
      <dgm:t>
        <a:bodyPr/>
        <a:lstStyle/>
        <a:p>
          <a:r>
            <a:rPr lang="en-US"/>
            <a:t>Initial Stage</a:t>
          </a:r>
        </a:p>
      </dgm:t>
    </dgm:pt>
    <dgm:pt modelId="{B10401DF-5AD7-47DA-B96E-C79323B4F397}" type="parTrans" cxnId="{16A725F8-1F86-498F-B8A4-D13EDC10C6E8}">
      <dgm:prSet/>
      <dgm:spPr/>
      <dgm:t>
        <a:bodyPr/>
        <a:lstStyle/>
        <a:p>
          <a:endParaRPr lang="en-US"/>
        </a:p>
      </dgm:t>
    </dgm:pt>
    <dgm:pt modelId="{D810DB4A-FA56-4647-B899-3DB83B614950}" type="sibTrans" cxnId="{16A725F8-1F86-498F-B8A4-D13EDC10C6E8}">
      <dgm:prSet/>
      <dgm:spPr/>
      <dgm:t>
        <a:bodyPr/>
        <a:lstStyle/>
        <a:p>
          <a:endParaRPr lang="en-US"/>
        </a:p>
      </dgm:t>
    </dgm:pt>
    <dgm:pt modelId="{DB3564E2-125C-44DE-AF8A-EB9586602109}">
      <dgm:prSet/>
      <dgm:spPr/>
      <dgm:t>
        <a:bodyPr/>
        <a:lstStyle/>
        <a:p>
          <a:r>
            <a:rPr lang="en-US"/>
            <a:t>Research and Analysis</a:t>
          </a:r>
        </a:p>
      </dgm:t>
    </dgm:pt>
    <dgm:pt modelId="{B64EDFB6-00C9-43CF-A659-69B6F27028C1}" type="parTrans" cxnId="{25948766-B0CB-4149-8B2C-525821C70CAE}">
      <dgm:prSet/>
      <dgm:spPr/>
      <dgm:t>
        <a:bodyPr/>
        <a:lstStyle/>
        <a:p>
          <a:endParaRPr lang="en-US"/>
        </a:p>
      </dgm:t>
    </dgm:pt>
    <dgm:pt modelId="{7B978058-0302-4A3D-975C-295420853CD9}" type="sibTrans" cxnId="{25948766-B0CB-4149-8B2C-525821C70CAE}">
      <dgm:prSet/>
      <dgm:spPr/>
      <dgm:t>
        <a:bodyPr/>
        <a:lstStyle/>
        <a:p>
          <a:endParaRPr lang="en-US"/>
        </a:p>
      </dgm:t>
    </dgm:pt>
    <dgm:pt modelId="{D2563F59-05A6-4A81-94C8-E3C1650F66F2}">
      <dgm:prSet/>
      <dgm:spPr/>
      <dgm:t>
        <a:bodyPr/>
        <a:lstStyle/>
        <a:p>
          <a:r>
            <a:rPr lang="en-US"/>
            <a:t>Strategy and Planning</a:t>
          </a:r>
        </a:p>
      </dgm:t>
    </dgm:pt>
    <dgm:pt modelId="{F1B8AA5F-8BFB-48FC-95E3-C9A7569BBE8C}" type="parTrans" cxnId="{1A32F8A0-3956-4498-B97C-570E2D585276}">
      <dgm:prSet/>
      <dgm:spPr/>
      <dgm:t>
        <a:bodyPr/>
        <a:lstStyle/>
        <a:p>
          <a:endParaRPr lang="en-US"/>
        </a:p>
      </dgm:t>
    </dgm:pt>
    <dgm:pt modelId="{DC938297-238B-4DE4-ABE0-75EFF0760E34}" type="sibTrans" cxnId="{1A32F8A0-3956-4498-B97C-570E2D585276}">
      <dgm:prSet/>
      <dgm:spPr/>
      <dgm:t>
        <a:bodyPr/>
        <a:lstStyle/>
        <a:p>
          <a:endParaRPr lang="en-US"/>
        </a:p>
      </dgm:t>
    </dgm:pt>
    <dgm:pt modelId="{79A64312-6660-4DB8-B863-4625E960A2DB}">
      <dgm:prSet/>
      <dgm:spPr/>
      <dgm:t>
        <a:bodyPr/>
        <a:lstStyle/>
        <a:p>
          <a:r>
            <a:rPr lang="en-US"/>
            <a:t>Results</a:t>
          </a:r>
        </a:p>
      </dgm:t>
    </dgm:pt>
    <dgm:pt modelId="{04B0F527-7B92-4C46-B572-54471EA09CAD}" type="parTrans" cxnId="{835976B2-19E2-4341-9A1B-F0DD33EF25B3}">
      <dgm:prSet/>
      <dgm:spPr/>
      <dgm:t>
        <a:bodyPr/>
        <a:lstStyle/>
        <a:p>
          <a:endParaRPr lang="en-US"/>
        </a:p>
      </dgm:t>
    </dgm:pt>
    <dgm:pt modelId="{49C04110-06FF-4232-9E5B-F70181C17725}" type="sibTrans" cxnId="{835976B2-19E2-4341-9A1B-F0DD33EF25B3}">
      <dgm:prSet/>
      <dgm:spPr/>
      <dgm:t>
        <a:bodyPr/>
        <a:lstStyle/>
        <a:p>
          <a:endParaRPr lang="en-US"/>
        </a:p>
      </dgm:t>
    </dgm:pt>
    <dgm:pt modelId="{AF3B9B7D-F991-40EA-AFE4-87C806A982BC}">
      <dgm:prSet/>
      <dgm:spPr/>
      <dgm:t>
        <a:bodyPr/>
        <a:lstStyle/>
        <a:p>
          <a:r>
            <a:rPr lang="en-US"/>
            <a:t>Last Month Sale</a:t>
          </a:r>
        </a:p>
      </dgm:t>
    </dgm:pt>
    <dgm:pt modelId="{149C0DF8-1D8C-4FC2-947D-D5EDCF32ACE3}" type="parTrans" cxnId="{57C4BD35-A2B5-416C-8DEA-2EBAE60ECBD0}">
      <dgm:prSet/>
      <dgm:spPr/>
      <dgm:t>
        <a:bodyPr/>
        <a:lstStyle/>
        <a:p>
          <a:endParaRPr lang="en-US"/>
        </a:p>
      </dgm:t>
    </dgm:pt>
    <dgm:pt modelId="{FC9F67C9-F440-47D7-AE56-E27240CF8E60}" type="sibTrans" cxnId="{57C4BD35-A2B5-416C-8DEA-2EBAE60ECBD0}">
      <dgm:prSet/>
      <dgm:spPr/>
      <dgm:t>
        <a:bodyPr/>
        <a:lstStyle/>
        <a:p>
          <a:endParaRPr lang="en-US"/>
        </a:p>
      </dgm:t>
    </dgm:pt>
    <dgm:pt modelId="{301D863C-78C6-448B-82E3-F29E45F52D16}">
      <dgm:prSet/>
      <dgm:spPr/>
      <dgm:t>
        <a:bodyPr/>
        <a:lstStyle/>
        <a:p>
          <a:pPr rtl="0"/>
          <a:r>
            <a:rPr lang="en-US">
              <a:latin typeface="Calibri Light" panose="020F0302020204030204"/>
            </a:rPr>
            <a:t>Lessons Learned</a:t>
          </a:r>
          <a:endParaRPr lang="en-US"/>
        </a:p>
      </dgm:t>
    </dgm:pt>
    <dgm:pt modelId="{CABD3E2D-178B-45C1-BA6C-2215B6E91FF6}" type="parTrans" cxnId="{70EB22B0-4D28-4BA2-8EEB-9F510FFA3A6D}">
      <dgm:prSet/>
      <dgm:spPr/>
      <dgm:t>
        <a:bodyPr/>
        <a:lstStyle/>
        <a:p>
          <a:endParaRPr lang="en-US"/>
        </a:p>
      </dgm:t>
    </dgm:pt>
    <dgm:pt modelId="{B18AB6A4-D33B-4252-A6A6-9AA57412C2B7}" type="sibTrans" cxnId="{70EB22B0-4D28-4BA2-8EEB-9F510FFA3A6D}">
      <dgm:prSet/>
      <dgm:spPr/>
      <dgm:t>
        <a:bodyPr/>
        <a:lstStyle/>
        <a:p>
          <a:endParaRPr lang="en-US"/>
        </a:p>
      </dgm:t>
    </dgm:pt>
    <dgm:pt modelId="{422346DA-E1ED-4A2C-8B2F-5F9774EB6BE4}" type="pres">
      <dgm:prSet presAssocID="{20418BCD-5F4F-4D12-A4EB-D040B634C119}" presName="diagram" presStyleCnt="0">
        <dgm:presLayoutVars>
          <dgm:dir/>
          <dgm:resizeHandles val="exact"/>
        </dgm:presLayoutVars>
      </dgm:prSet>
      <dgm:spPr/>
    </dgm:pt>
    <dgm:pt modelId="{F2EF5C30-24BE-4015-96D5-C961D4DC78A8}" type="pres">
      <dgm:prSet presAssocID="{99611FBC-B6F8-4B9B-9A17-A3AA62782F33}" presName="node" presStyleLbl="node1" presStyleIdx="0" presStyleCnt="7">
        <dgm:presLayoutVars>
          <dgm:bulletEnabled val="1"/>
        </dgm:presLayoutVars>
      </dgm:prSet>
      <dgm:spPr/>
    </dgm:pt>
    <dgm:pt modelId="{D6E4E3E2-784A-46E7-AFE7-AB29DB22F67C}" type="pres">
      <dgm:prSet presAssocID="{AB40EA8F-A3E0-496A-876E-E19AE5FDF708}" presName="sibTrans" presStyleCnt="0"/>
      <dgm:spPr/>
    </dgm:pt>
    <dgm:pt modelId="{301400F1-2B62-4068-BBB0-FC72C32D8192}" type="pres">
      <dgm:prSet presAssocID="{98921984-6B9E-483F-BCAF-40C8CD249058}" presName="node" presStyleLbl="node1" presStyleIdx="1" presStyleCnt="7">
        <dgm:presLayoutVars>
          <dgm:bulletEnabled val="1"/>
        </dgm:presLayoutVars>
      </dgm:prSet>
      <dgm:spPr/>
    </dgm:pt>
    <dgm:pt modelId="{8FFEC6E1-2B96-4533-B18A-B60125D9E4B4}" type="pres">
      <dgm:prSet presAssocID="{D810DB4A-FA56-4647-B899-3DB83B614950}" presName="sibTrans" presStyleCnt="0"/>
      <dgm:spPr/>
    </dgm:pt>
    <dgm:pt modelId="{3CEAC2DD-975F-4865-9C8F-A939AD9C0993}" type="pres">
      <dgm:prSet presAssocID="{DB3564E2-125C-44DE-AF8A-EB9586602109}" presName="node" presStyleLbl="node1" presStyleIdx="2" presStyleCnt="7">
        <dgm:presLayoutVars>
          <dgm:bulletEnabled val="1"/>
        </dgm:presLayoutVars>
      </dgm:prSet>
      <dgm:spPr/>
    </dgm:pt>
    <dgm:pt modelId="{ED832527-EFC5-460B-8826-186C3D9FDEAA}" type="pres">
      <dgm:prSet presAssocID="{7B978058-0302-4A3D-975C-295420853CD9}" presName="sibTrans" presStyleCnt="0"/>
      <dgm:spPr/>
    </dgm:pt>
    <dgm:pt modelId="{4581AB51-020F-4A52-B131-400CE9E7134B}" type="pres">
      <dgm:prSet presAssocID="{D2563F59-05A6-4A81-94C8-E3C1650F66F2}" presName="node" presStyleLbl="node1" presStyleIdx="3" presStyleCnt="7">
        <dgm:presLayoutVars>
          <dgm:bulletEnabled val="1"/>
        </dgm:presLayoutVars>
      </dgm:prSet>
      <dgm:spPr/>
    </dgm:pt>
    <dgm:pt modelId="{7F2AD7EB-DDB6-4797-918E-3B0C86A394DD}" type="pres">
      <dgm:prSet presAssocID="{DC938297-238B-4DE4-ABE0-75EFF0760E34}" presName="sibTrans" presStyleCnt="0"/>
      <dgm:spPr/>
    </dgm:pt>
    <dgm:pt modelId="{0670FC84-C12C-49CC-86E6-A32DB5A4B101}" type="pres">
      <dgm:prSet presAssocID="{79A64312-6660-4DB8-B863-4625E960A2DB}" presName="node" presStyleLbl="node1" presStyleIdx="4" presStyleCnt="7">
        <dgm:presLayoutVars>
          <dgm:bulletEnabled val="1"/>
        </dgm:presLayoutVars>
      </dgm:prSet>
      <dgm:spPr/>
    </dgm:pt>
    <dgm:pt modelId="{F3F9F643-81FC-4156-9B9E-55E320BECEE5}" type="pres">
      <dgm:prSet presAssocID="{49C04110-06FF-4232-9E5B-F70181C17725}" presName="sibTrans" presStyleCnt="0"/>
      <dgm:spPr/>
    </dgm:pt>
    <dgm:pt modelId="{2FCB05DC-2BA1-4A35-AE5F-7D2EBE006C69}" type="pres">
      <dgm:prSet presAssocID="{AF3B9B7D-F991-40EA-AFE4-87C806A982BC}" presName="node" presStyleLbl="node1" presStyleIdx="5" presStyleCnt="7">
        <dgm:presLayoutVars>
          <dgm:bulletEnabled val="1"/>
        </dgm:presLayoutVars>
      </dgm:prSet>
      <dgm:spPr/>
    </dgm:pt>
    <dgm:pt modelId="{34F7BC5D-BF3F-4EDE-B44A-41DC021E740D}" type="pres">
      <dgm:prSet presAssocID="{FC9F67C9-F440-47D7-AE56-E27240CF8E60}" presName="sibTrans" presStyleCnt="0"/>
      <dgm:spPr/>
    </dgm:pt>
    <dgm:pt modelId="{DE10F20C-E461-41C6-94C3-08B31D955B85}" type="pres">
      <dgm:prSet presAssocID="{301D863C-78C6-448B-82E3-F29E45F52D16}" presName="node" presStyleLbl="node1" presStyleIdx="6" presStyleCnt="7">
        <dgm:presLayoutVars>
          <dgm:bulletEnabled val="1"/>
        </dgm:presLayoutVars>
      </dgm:prSet>
      <dgm:spPr/>
    </dgm:pt>
  </dgm:ptLst>
  <dgm:cxnLst>
    <dgm:cxn modelId="{432F6E0A-EF1E-4301-B323-DA2C09312213}" type="presOf" srcId="{301D863C-78C6-448B-82E3-F29E45F52D16}" destId="{DE10F20C-E461-41C6-94C3-08B31D955B85}" srcOrd="0" destOrd="0" presId="urn:microsoft.com/office/officeart/2005/8/layout/default"/>
    <dgm:cxn modelId="{56E9210B-8ACF-446E-B950-72EB5CB11E1E}" type="presOf" srcId="{99611FBC-B6F8-4B9B-9A17-A3AA62782F33}" destId="{F2EF5C30-24BE-4015-96D5-C961D4DC78A8}" srcOrd="0" destOrd="0" presId="urn:microsoft.com/office/officeart/2005/8/layout/default"/>
    <dgm:cxn modelId="{8459EC21-BFC3-469D-B12A-97E32AE8F86E}" type="presOf" srcId="{AF3B9B7D-F991-40EA-AFE4-87C806A982BC}" destId="{2FCB05DC-2BA1-4A35-AE5F-7D2EBE006C69}" srcOrd="0" destOrd="0" presId="urn:microsoft.com/office/officeart/2005/8/layout/default"/>
    <dgm:cxn modelId="{DC7B7626-40FC-4D57-AEAD-B7463EB58044}" type="presOf" srcId="{DB3564E2-125C-44DE-AF8A-EB9586602109}" destId="{3CEAC2DD-975F-4865-9C8F-A939AD9C0993}" srcOrd="0" destOrd="0" presId="urn:microsoft.com/office/officeart/2005/8/layout/default"/>
    <dgm:cxn modelId="{57C4BD35-A2B5-416C-8DEA-2EBAE60ECBD0}" srcId="{20418BCD-5F4F-4D12-A4EB-D040B634C119}" destId="{AF3B9B7D-F991-40EA-AFE4-87C806A982BC}" srcOrd="5" destOrd="0" parTransId="{149C0DF8-1D8C-4FC2-947D-D5EDCF32ACE3}" sibTransId="{FC9F67C9-F440-47D7-AE56-E27240CF8E60}"/>
    <dgm:cxn modelId="{45A4585E-EA80-4911-9FD3-2791EA1E09FE}" type="presOf" srcId="{D2563F59-05A6-4A81-94C8-E3C1650F66F2}" destId="{4581AB51-020F-4A52-B131-400CE9E7134B}" srcOrd="0" destOrd="0" presId="urn:microsoft.com/office/officeart/2005/8/layout/default"/>
    <dgm:cxn modelId="{25948766-B0CB-4149-8B2C-525821C70CAE}" srcId="{20418BCD-5F4F-4D12-A4EB-D040B634C119}" destId="{DB3564E2-125C-44DE-AF8A-EB9586602109}" srcOrd="2" destOrd="0" parTransId="{B64EDFB6-00C9-43CF-A659-69B6F27028C1}" sibTransId="{7B978058-0302-4A3D-975C-295420853CD9}"/>
    <dgm:cxn modelId="{39205B75-365E-4A6B-A84C-E0C332AA578B}" srcId="{20418BCD-5F4F-4D12-A4EB-D040B634C119}" destId="{99611FBC-B6F8-4B9B-9A17-A3AA62782F33}" srcOrd="0" destOrd="0" parTransId="{B3B45706-E218-4577-B2BB-536F52B1AE62}" sibTransId="{AB40EA8F-A3E0-496A-876E-E19AE5FDF708}"/>
    <dgm:cxn modelId="{1A32F8A0-3956-4498-B97C-570E2D585276}" srcId="{20418BCD-5F4F-4D12-A4EB-D040B634C119}" destId="{D2563F59-05A6-4A81-94C8-E3C1650F66F2}" srcOrd="3" destOrd="0" parTransId="{F1B8AA5F-8BFB-48FC-95E3-C9A7569BBE8C}" sibTransId="{DC938297-238B-4DE4-ABE0-75EFF0760E34}"/>
    <dgm:cxn modelId="{70EB22B0-4D28-4BA2-8EEB-9F510FFA3A6D}" srcId="{20418BCD-5F4F-4D12-A4EB-D040B634C119}" destId="{301D863C-78C6-448B-82E3-F29E45F52D16}" srcOrd="6" destOrd="0" parTransId="{CABD3E2D-178B-45C1-BA6C-2215B6E91FF6}" sibTransId="{B18AB6A4-D33B-4252-A6A6-9AA57412C2B7}"/>
    <dgm:cxn modelId="{835976B2-19E2-4341-9A1B-F0DD33EF25B3}" srcId="{20418BCD-5F4F-4D12-A4EB-D040B634C119}" destId="{79A64312-6660-4DB8-B863-4625E960A2DB}" srcOrd="4" destOrd="0" parTransId="{04B0F527-7B92-4C46-B572-54471EA09CAD}" sibTransId="{49C04110-06FF-4232-9E5B-F70181C17725}"/>
    <dgm:cxn modelId="{075285B2-2B94-45DE-B888-FE2F29618825}" type="presOf" srcId="{20418BCD-5F4F-4D12-A4EB-D040B634C119}" destId="{422346DA-E1ED-4A2C-8B2F-5F9774EB6BE4}" srcOrd="0" destOrd="0" presId="urn:microsoft.com/office/officeart/2005/8/layout/default"/>
    <dgm:cxn modelId="{CE0439CF-515E-4B2A-9BBA-37D3A5276523}" type="presOf" srcId="{98921984-6B9E-483F-BCAF-40C8CD249058}" destId="{301400F1-2B62-4068-BBB0-FC72C32D8192}" srcOrd="0" destOrd="0" presId="urn:microsoft.com/office/officeart/2005/8/layout/default"/>
    <dgm:cxn modelId="{16A725F8-1F86-498F-B8A4-D13EDC10C6E8}" srcId="{20418BCD-5F4F-4D12-A4EB-D040B634C119}" destId="{98921984-6B9E-483F-BCAF-40C8CD249058}" srcOrd="1" destOrd="0" parTransId="{B10401DF-5AD7-47DA-B96E-C79323B4F397}" sibTransId="{D810DB4A-FA56-4647-B899-3DB83B614950}"/>
    <dgm:cxn modelId="{423C3FFE-F4D4-47F9-9D35-94A723CED367}" type="presOf" srcId="{79A64312-6660-4DB8-B863-4625E960A2DB}" destId="{0670FC84-C12C-49CC-86E6-A32DB5A4B101}" srcOrd="0" destOrd="0" presId="urn:microsoft.com/office/officeart/2005/8/layout/default"/>
    <dgm:cxn modelId="{E6DE5D49-5023-41FB-B069-6D807980AA06}" type="presParOf" srcId="{422346DA-E1ED-4A2C-8B2F-5F9774EB6BE4}" destId="{F2EF5C30-24BE-4015-96D5-C961D4DC78A8}" srcOrd="0" destOrd="0" presId="urn:microsoft.com/office/officeart/2005/8/layout/default"/>
    <dgm:cxn modelId="{41FD5122-0B3D-4619-ADFB-AC06683E27D5}" type="presParOf" srcId="{422346DA-E1ED-4A2C-8B2F-5F9774EB6BE4}" destId="{D6E4E3E2-784A-46E7-AFE7-AB29DB22F67C}" srcOrd="1" destOrd="0" presId="urn:microsoft.com/office/officeart/2005/8/layout/default"/>
    <dgm:cxn modelId="{FD3D1AE4-57E6-4A8D-93CE-194C8737B17A}" type="presParOf" srcId="{422346DA-E1ED-4A2C-8B2F-5F9774EB6BE4}" destId="{301400F1-2B62-4068-BBB0-FC72C32D8192}" srcOrd="2" destOrd="0" presId="urn:microsoft.com/office/officeart/2005/8/layout/default"/>
    <dgm:cxn modelId="{911979AD-C864-4E03-86FF-21E1FB5D91DE}" type="presParOf" srcId="{422346DA-E1ED-4A2C-8B2F-5F9774EB6BE4}" destId="{8FFEC6E1-2B96-4533-B18A-B60125D9E4B4}" srcOrd="3" destOrd="0" presId="urn:microsoft.com/office/officeart/2005/8/layout/default"/>
    <dgm:cxn modelId="{2CCEE087-BA88-4E23-A0DF-53C777F4CFA6}" type="presParOf" srcId="{422346DA-E1ED-4A2C-8B2F-5F9774EB6BE4}" destId="{3CEAC2DD-975F-4865-9C8F-A939AD9C0993}" srcOrd="4" destOrd="0" presId="urn:microsoft.com/office/officeart/2005/8/layout/default"/>
    <dgm:cxn modelId="{93F9EEF3-0886-4AD0-80BA-63065E5ABD0B}" type="presParOf" srcId="{422346DA-E1ED-4A2C-8B2F-5F9774EB6BE4}" destId="{ED832527-EFC5-460B-8826-186C3D9FDEAA}" srcOrd="5" destOrd="0" presId="urn:microsoft.com/office/officeart/2005/8/layout/default"/>
    <dgm:cxn modelId="{76295510-0CAC-4828-B3BF-FC2926939929}" type="presParOf" srcId="{422346DA-E1ED-4A2C-8B2F-5F9774EB6BE4}" destId="{4581AB51-020F-4A52-B131-400CE9E7134B}" srcOrd="6" destOrd="0" presId="urn:microsoft.com/office/officeart/2005/8/layout/default"/>
    <dgm:cxn modelId="{98432655-B7C9-4FBF-8171-9B915F1DF123}" type="presParOf" srcId="{422346DA-E1ED-4A2C-8B2F-5F9774EB6BE4}" destId="{7F2AD7EB-DDB6-4797-918E-3B0C86A394DD}" srcOrd="7" destOrd="0" presId="urn:microsoft.com/office/officeart/2005/8/layout/default"/>
    <dgm:cxn modelId="{A7D84091-5309-4D14-932E-8C157892693C}" type="presParOf" srcId="{422346DA-E1ED-4A2C-8B2F-5F9774EB6BE4}" destId="{0670FC84-C12C-49CC-86E6-A32DB5A4B101}" srcOrd="8" destOrd="0" presId="urn:microsoft.com/office/officeart/2005/8/layout/default"/>
    <dgm:cxn modelId="{7F5C7237-BB03-4005-8DF6-242238C36C2E}" type="presParOf" srcId="{422346DA-E1ED-4A2C-8B2F-5F9774EB6BE4}" destId="{F3F9F643-81FC-4156-9B9E-55E320BECEE5}" srcOrd="9" destOrd="0" presId="urn:microsoft.com/office/officeart/2005/8/layout/default"/>
    <dgm:cxn modelId="{8F3821E7-47B8-4F4E-81F2-73CF8D25D840}" type="presParOf" srcId="{422346DA-E1ED-4A2C-8B2F-5F9774EB6BE4}" destId="{2FCB05DC-2BA1-4A35-AE5F-7D2EBE006C69}" srcOrd="10" destOrd="0" presId="urn:microsoft.com/office/officeart/2005/8/layout/default"/>
    <dgm:cxn modelId="{083567E3-5485-4677-96B5-90B808EE0D7D}" type="presParOf" srcId="{422346DA-E1ED-4A2C-8B2F-5F9774EB6BE4}" destId="{34F7BC5D-BF3F-4EDE-B44A-41DC021E740D}" srcOrd="11" destOrd="0" presId="urn:microsoft.com/office/officeart/2005/8/layout/default"/>
    <dgm:cxn modelId="{2FFCE6FE-8910-4EE0-BF83-4D36F58AB2B1}" type="presParOf" srcId="{422346DA-E1ED-4A2C-8B2F-5F9774EB6BE4}" destId="{DE10F20C-E461-41C6-94C3-08B31D955B8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9C219A-684A-4CE6-983D-D77BD9FA948D}"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C144F54C-53B9-418F-8630-42C06FD971D3}">
      <dgm:prSet/>
      <dgm:spPr/>
      <dgm:t>
        <a:bodyPr/>
        <a:lstStyle/>
        <a:p>
          <a:r>
            <a:rPr lang="en-US"/>
            <a:t>More than anything, with this case study, you can see the importance of why “content is king”.</a:t>
          </a:r>
        </a:p>
      </dgm:t>
    </dgm:pt>
    <dgm:pt modelId="{DEE92DD8-7623-43F2-81A9-C9E4CA5D67A1}" type="parTrans" cxnId="{DC15C9B3-A120-4BAE-86AA-9BF8E4B463D6}">
      <dgm:prSet/>
      <dgm:spPr/>
      <dgm:t>
        <a:bodyPr/>
        <a:lstStyle/>
        <a:p>
          <a:endParaRPr lang="en-US"/>
        </a:p>
      </dgm:t>
    </dgm:pt>
    <dgm:pt modelId="{5B6B48BC-06CF-4FC7-84B0-5D8ABE561408}" type="sibTrans" cxnId="{DC15C9B3-A120-4BAE-86AA-9BF8E4B463D6}">
      <dgm:prSet/>
      <dgm:spPr/>
      <dgm:t>
        <a:bodyPr/>
        <a:lstStyle/>
        <a:p>
          <a:endParaRPr lang="en-US"/>
        </a:p>
      </dgm:t>
    </dgm:pt>
    <dgm:pt modelId="{AB88B866-29B1-41F8-8500-837E1B58194B}">
      <dgm:prSet/>
      <dgm:spPr/>
      <dgm:t>
        <a:bodyPr/>
        <a:lstStyle/>
        <a:p>
          <a:r>
            <a:rPr lang="en-US"/>
            <a:t>Why?</a:t>
          </a:r>
        </a:p>
      </dgm:t>
    </dgm:pt>
    <dgm:pt modelId="{44B05D15-1527-4121-B6D0-49473953298F}" type="parTrans" cxnId="{2AAD8AC0-826F-4CD0-864B-4126099D198C}">
      <dgm:prSet/>
      <dgm:spPr/>
      <dgm:t>
        <a:bodyPr/>
        <a:lstStyle/>
        <a:p>
          <a:endParaRPr lang="en-US"/>
        </a:p>
      </dgm:t>
    </dgm:pt>
    <dgm:pt modelId="{A8F4356B-1C19-43A8-8B00-CBED2A404C8A}" type="sibTrans" cxnId="{2AAD8AC0-826F-4CD0-864B-4126099D198C}">
      <dgm:prSet/>
      <dgm:spPr/>
      <dgm:t>
        <a:bodyPr/>
        <a:lstStyle/>
        <a:p>
          <a:endParaRPr lang="en-US"/>
        </a:p>
      </dgm:t>
    </dgm:pt>
    <dgm:pt modelId="{7DC80C34-4ADE-46CD-98CD-845ED139E655}">
      <dgm:prSet/>
      <dgm:spPr/>
      <dgm:t>
        <a:bodyPr/>
        <a:lstStyle/>
        <a:p>
          <a:r>
            <a:rPr lang="en-US"/>
            <a:t>Because without getting the content strategy right in the first place, the technical changes and outreach activities that you implement won’t be half as effective.</a:t>
          </a:r>
        </a:p>
      </dgm:t>
    </dgm:pt>
    <dgm:pt modelId="{EB89B7B3-110E-4DE5-A36E-74FAC57E4E88}" type="parTrans" cxnId="{C19A121D-EBE9-4A6C-8BEA-FB6021A3BB54}">
      <dgm:prSet/>
      <dgm:spPr/>
      <dgm:t>
        <a:bodyPr/>
        <a:lstStyle/>
        <a:p>
          <a:endParaRPr lang="en-US"/>
        </a:p>
      </dgm:t>
    </dgm:pt>
    <dgm:pt modelId="{3551EECB-07B5-4B7C-B2A2-E931E86D34D8}" type="sibTrans" cxnId="{C19A121D-EBE9-4A6C-8BEA-FB6021A3BB54}">
      <dgm:prSet/>
      <dgm:spPr/>
      <dgm:t>
        <a:bodyPr/>
        <a:lstStyle/>
        <a:p>
          <a:endParaRPr lang="en-US"/>
        </a:p>
      </dgm:t>
    </dgm:pt>
    <dgm:pt modelId="{E3F8310F-7117-4968-B849-E609CA5D0FF1}">
      <dgm:prSet/>
      <dgm:spPr/>
      <dgm:t>
        <a:bodyPr/>
        <a:lstStyle/>
        <a:p>
          <a:r>
            <a:rPr lang="en-US"/>
            <a:t>I should also note that so far, we’ve focused on just one of the core services that the client specializes in. In the future, the plan is to adopt a similar approach for the other services that the client offers to its customers.</a:t>
          </a:r>
        </a:p>
      </dgm:t>
    </dgm:pt>
    <dgm:pt modelId="{80C26F63-A8D5-49B0-B058-A4C05AA2B25B}" type="parTrans" cxnId="{BCDB4D1B-5568-40C4-B2F1-DC0E4010415F}">
      <dgm:prSet/>
      <dgm:spPr/>
      <dgm:t>
        <a:bodyPr/>
        <a:lstStyle/>
        <a:p>
          <a:endParaRPr lang="en-US"/>
        </a:p>
      </dgm:t>
    </dgm:pt>
    <dgm:pt modelId="{0FC877A2-085A-49F8-9668-87BD68837155}" type="sibTrans" cxnId="{BCDB4D1B-5568-40C4-B2F1-DC0E4010415F}">
      <dgm:prSet/>
      <dgm:spPr/>
      <dgm:t>
        <a:bodyPr/>
        <a:lstStyle/>
        <a:p>
          <a:endParaRPr lang="en-US"/>
        </a:p>
      </dgm:t>
    </dgm:pt>
    <dgm:pt modelId="{E8B10328-B18C-4148-AF50-6C6CEBDD84BC}">
      <dgm:prSet/>
      <dgm:spPr/>
      <dgm:t>
        <a:bodyPr/>
        <a:lstStyle/>
        <a:p>
          <a:r>
            <a:rPr lang="en-US"/>
            <a:t>By applying a similar approach, you will be able to rank for twice as many keywords!</a:t>
          </a:r>
        </a:p>
      </dgm:t>
    </dgm:pt>
    <dgm:pt modelId="{3D776CBF-4426-403D-B829-675957AEB42C}" type="parTrans" cxnId="{FC7EB16C-13EB-4294-9A82-869AE2DC77FE}">
      <dgm:prSet/>
      <dgm:spPr/>
      <dgm:t>
        <a:bodyPr/>
        <a:lstStyle/>
        <a:p>
          <a:endParaRPr lang="en-US"/>
        </a:p>
      </dgm:t>
    </dgm:pt>
    <dgm:pt modelId="{FC34FEB6-CC37-4B00-A341-FD7C1D39372F}" type="sibTrans" cxnId="{FC7EB16C-13EB-4294-9A82-869AE2DC77FE}">
      <dgm:prSet/>
      <dgm:spPr/>
      <dgm:t>
        <a:bodyPr/>
        <a:lstStyle/>
        <a:p>
          <a:endParaRPr lang="en-US"/>
        </a:p>
      </dgm:t>
    </dgm:pt>
    <dgm:pt modelId="{B567EB69-B5FF-42D5-9E39-3E40F005E8E5}">
      <dgm:prSet/>
      <dgm:spPr/>
      <dgm:t>
        <a:bodyPr/>
        <a:lstStyle/>
        <a:p>
          <a:r>
            <a:rPr lang="en-US"/>
            <a:t>If you need help boosting your search presence just like this, don’t hesitate to reach out to my team over at The Digirocket Technologies</a:t>
          </a:r>
        </a:p>
      </dgm:t>
    </dgm:pt>
    <dgm:pt modelId="{C2ADD97F-E281-4E97-ABE4-13157373D9B8}" type="parTrans" cxnId="{A3B0EC12-2642-4AD3-A98D-C77BAC101B6B}">
      <dgm:prSet/>
      <dgm:spPr/>
      <dgm:t>
        <a:bodyPr/>
        <a:lstStyle/>
        <a:p>
          <a:endParaRPr lang="en-US"/>
        </a:p>
      </dgm:t>
    </dgm:pt>
    <dgm:pt modelId="{CBECFCB4-B5C5-4225-B550-5CEA5770CEE6}" type="sibTrans" cxnId="{A3B0EC12-2642-4AD3-A98D-C77BAC101B6B}">
      <dgm:prSet/>
      <dgm:spPr/>
      <dgm:t>
        <a:bodyPr/>
        <a:lstStyle/>
        <a:p>
          <a:endParaRPr lang="en-US"/>
        </a:p>
      </dgm:t>
    </dgm:pt>
    <dgm:pt modelId="{D69AC9DB-B95F-40FB-8C35-2064B6B9A9F1}" type="pres">
      <dgm:prSet presAssocID="{D79C219A-684A-4CE6-983D-D77BD9FA948D}" presName="root" presStyleCnt="0">
        <dgm:presLayoutVars>
          <dgm:dir/>
          <dgm:resizeHandles val="exact"/>
        </dgm:presLayoutVars>
      </dgm:prSet>
      <dgm:spPr/>
    </dgm:pt>
    <dgm:pt modelId="{5D9A5881-334C-4CAF-A1E6-6AEA30C1CE3F}" type="pres">
      <dgm:prSet presAssocID="{C144F54C-53B9-418F-8630-42C06FD971D3}" presName="compNode" presStyleCnt="0"/>
      <dgm:spPr/>
    </dgm:pt>
    <dgm:pt modelId="{05954F2B-29C5-4147-822B-35F7921C6F0C}" type="pres">
      <dgm:prSet presAssocID="{C144F54C-53B9-418F-8630-42C06FD971D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stle scene"/>
        </a:ext>
      </dgm:extLst>
    </dgm:pt>
    <dgm:pt modelId="{E5575F2B-C845-46F9-BEB6-7D6189E4C6A0}" type="pres">
      <dgm:prSet presAssocID="{C144F54C-53B9-418F-8630-42C06FD971D3}" presName="spaceRect" presStyleCnt="0"/>
      <dgm:spPr/>
    </dgm:pt>
    <dgm:pt modelId="{63943C95-493D-475F-AC6C-E74CAFF516D5}" type="pres">
      <dgm:prSet presAssocID="{C144F54C-53B9-418F-8630-42C06FD971D3}" presName="textRect" presStyleLbl="revTx" presStyleIdx="0" presStyleCnt="6">
        <dgm:presLayoutVars>
          <dgm:chMax val="1"/>
          <dgm:chPref val="1"/>
        </dgm:presLayoutVars>
      </dgm:prSet>
      <dgm:spPr/>
    </dgm:pt>
    <dgm:pt modelId="{4F221FC4-3EE6-401D-9412-20C4A907CEA7}" type="pres">
      <dgm:prSet presAssocID="{5B6B48BC-06CF-4FC7-84B0-5D8ABE561408}" presName="sibTrans" presStyleCnt="0"/>
      <dgm:spPr/>
    </dgm:pt>
    <dgm:pt modelId="{8AF1DF85-51E4-4CE5-8797-FBC3D9766DA8}" type="pres">
      <dgm:prSet presAssocID="{AB88B866-29B1-41F8-8500-837E1B58194B}" presName="compNode" presStyleCnt="0"/>
      <dgm:spPr/>
    </dgm:pt>
    <dgm:pt modelId="{C79BEBEB-427B-40BF-BC5E-F1AD87694E06}" type="pres">
      <dgm:prSet presAssocID="{AB88B866-29B1-41F8-8500-837E1B58194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 mark"/>
        </a:ext>
      </dgm:extLst>
    </dgm:pt>
    <dgm:pt modelId="{833A0AE8-E41D-4434-B526-048197B0D793}" type="pres">
      <dgm:prSet presAssocID="{AB88B866-29B1-41F8-8500-837E1B58194B}" presName="spaceRect" presStyleCnt="0"/>
      <dgm:spPr/>
    </dgm:pt>
    <dgm:pt modelId="{3EFF128B-3DA3-4F10-84E3-DACFFF896CD6}" type="pres">
      <dgm:prSet presAssocID="{AB88B866-29B1-41F8-8500-837E1B58194B}" presName="textRect" presStyleLbl="revTx" presStyleIdx="1" presStyleCnt="6">
        <dgm:presLayoutVars>
          <dgm:chMax val="1"/>
          <dgm:chPref val="1"/>
        </dgm:presLayoutVars>
      </dgm:prSet>
      <dgm:spPr/>
    </dgm:pt>
    <dgm:pt modelId="{0D846CDF-D75E-452B-8D8F-E1668AAD09B1}" type="pres">
      <dgm:prSet presAssocID="{A8F4356B-1C19-43A8-8B00-CBED2A404C8A}" presName="sibTrans" presStyleCnt="0"/>
      <dgm:spPr/>
    </dgm:pt>
    <dgm:pt modelId="{D5F59569-5912-4109-B711-AAA7D6AA03F6}" type="pres">
      <dgm:prSet presAssocID="{7DC80C34-4ADE-46CD-98CD-845ED139E655}" presName="compNode" presStyleCnt="0"/>
      <dgm:spPr/>
    </dgm:pt>
    <dgm:pt modelId="{1E4847F9-4351-4820-B708-BFFDA9D93E88}" type="pres">
      <dgm:prSet presAssocID="{7DC80C34-4ADE-46CD-98CD-845ED139E655}"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D4C58E3A-9483-40AD-8397-A0D89ACD09A4}" type="pres">
      <dgm:prSet presAssocID="{7DC80C34-4ADE-46CD-98CD-845ED139E655}" presName="spaceRect" presStyleCnt="0"/>
      <dgm:spPr/>
    </dgm:pt>
    <dgm:pt modelId="{D184F732-12A7-4718-B0F2-438B9C128117}" type="pres">
      <dgm:prSet presAssocID="{7DC80C34-4ADE-46CD-98CD-845ED139E655}" presName="textRect" presStyleLbl="revTx" presStyleIdx="2" presStyleCnt="6">
        <dgm:presLayoutVars>
          <dgm:chMax val="1"/>
          <dgm:chPref val="1"/>
        </dgm:presLayoutVars>
      </dgm:prSet>
      <dgm:spPr/>
    </dgm:pt>
    <dgm:pt modelId="{710D1BB4-05E2-4D6B-93A4-CDE646FB3E6A}" type="pres">
      <dgm:prSet presAssocID="{3551EECB-07B5-4B7C-B2A2-E931E86D34D8}" presName="sibTrans" presStyleCnt="0"/>
      <dgm:spPr/>
    </dgm:pt>
    <dgm:pt modelId="{2CD45ED6-96D5-4843-B1DA-EB39DDEC1917}" type="pres">
      <dgm:prSet presAssocID="{E3F8310F-7117-4968-B849-E609CA5D0FF1}" presName="compNode" presStyleCnt="0"/>
      <dgm:spPr/>
    </dgm:pt>
    <dgm:pt modelId="{863CC91E-916F-4B37-A793-919F36D0A8AF}" type="pres">
      <dgm:prSet presAssocID="{E3F8310F-7117-4968-B849-E609CA5D0FF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hoolhouse"/>
        </a:ext>
      </dgm:extLst>
    </dgm:pt>
    <dgm:pt modelId="{B084196D-3D49-434D-AC09-486F7022937A}" type="pres">
      <dgm:prSet presAssocID="{E3F8310F-7117-4968-B849-E609CA5D0FF1}" presName="spaceRect" presStyleCnt="0"/>
      <dgm:spPr/>
    </dgm:pt>
    <dgm:pt modelId="{07B3B590-ACB4-44D8-97C8-F279D1FDBE0C}" type="pres">
      <dgm:prSet presAssocID="{E3F8310F-7117-4968-B849-E609CA5D0FF1}" presName="textRect" presStyleLbl="revTx" presStyleIdx="3" presStyleCnt="6">
        <dgm:presLayoutVars>
          <dgm:chMax val="1"/>
          <dgm:chPref val="1"/>
        </dgm:presLayoutVars>
      </dgm:prSet>
      <dgm:spPr/>
    </dgm:pt>
    <dgm:pt modelId="{49755CA5-195D-487D-A715-A431FF564897}" type="pres">
      <dgm:prSet presAssocID="{0FC877A2-085A-49F8-9668-87BD68837155}" presName="sibTrans" presStyleCnt="0"/>
      <dgm:spPr/>
    </dgm:pt>
    <dgm:pt modelId="{A52EC47D-5F15-4242-8C6A-8145378E57E2}" type="pres">
      <dgm:prSet presAssocID="{E8B10328-B18C-4148-AF50-6C6CEBDD84BC}" presName="compNode" presStyleCnt="0"/>
      <dgm:spPr/>
    </dgm:pt>
    <dgm:pt modelId="{F1CDD011-E827-49AA-84F8-D786DF29802F}" type="pres">
      <dgm:prSet presAssocID="{E8B10328-B18C-4148-AF50-6C6CEBDD84BC}"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Office Worker"/>
        </a:ext>
      </dgm:extLst>
    </dgm:pt>
    <dgm:pt modelId="{51B5D285-E549-42A2-ABDD-C1279E4D342C}" type="pres">
      <dgm:prSet presAssocID="{E8B10328-B18C-4148-AF50-6C6CEBDD84BC}" presName="spaceRect" presStyleCnt="0"/>
      <dgm:spPr/>
    </dgm:pt>
    <dgm:pt modelId="{A7084ADE-1582-4030-905B-357E61C46B28}" type="pres">
      <dgm:prSet presAssocID="{E8B10328-B18C-4148-AF50-6C6CEBDD84BC}" presName="textRect" presStyleLbl="revTx" presStyleIdx="4" presStyleCnt="6">
        <dgm:presLayoutVars>
          <dgm:chMax val="1"/>
          <dgm:chPref val="1"/>
        </dgm:presLayoutVars>
      </dgm:prSet>
      <dgm:spPr/>
    </dgm:pt>
    <dgm:pt modelId="{3BA5B416-6446-4EF3-8B4B-EA9683B2CC76}" type="pres">
      <dgm:prSet presAssocID="{FC34FEB6-CC37-4B00-A341-FD7C1D39372F}" presName="sibTrans" presStyleCnt="0"/>
      <dgm:spPr/>
    </dgm:pt>
    <dgm:pt modelId="{FA302DDA-D26C-4C34-A734-AB1FF8571CB5}" type="pres">
      <dgm:prSet presAssocID="{B567EB69-B5FF-42D5-9E39-3E40F005E8E5}" presName="compNode" presStyleCnt="0"/>
      <dgm:spPr/>
    </dgm:pt>
    <dgm:pt modelId="{922869B0-E22A-4281-A2C1-AD4F62EEE20C}" type="pres">
      <dgm:prSet presAssocID="{B567EB69-B5FF-42D5-9E39-3E40F005E8E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onnections"/>
        </a:ext>
      </dgm:extLst>
    </dgm:pt>
    <dgm:pt modelId="{27B51968-6E25-4C71-A6CB-3A2A9BBC22E2}" type="pres">
      <dgm:prSet presAssocID="{B567EB69-B5FF-42D5-9E39-3E40F005E8E5}" presName="spaceRect" presStyleCnt="0"/>
      <dgm:spPr/>
    </dgm:pt>
    <dgm:pt modelId="{157BCA91-3566-4B46-8453-13EAC65D0050}" type="pres">
      <dgm:prSet presAssocID="{B567EB69-B5FF-42D5-9E39-3E40F005E8E5}" presName="textRect" presStyleLbl="revTx" presStyleIdx="5" presStyleCnt="6">
        <dgm:presLayoutVars>
          <dgm:chMax val="1"/>
          <dgm:chPref val="1"/>
        </dgm:presLayoutVars>
      </dgm:prSet>
      <dgm:spPr/>
    </dgm:pt>
  </dgm:ptLst>
  <dgm:cxnLst>
    <dgm:cxn modelId="{A3B0EC12-2642-4AD3-A98D-C77BAC101B6B}" srcId="{D79C219A-684A-4CE6-983D-D77BD9FA948D}" destId="{B567EB69-B5FF-42D5-9E39-3E40F005E8E5}" srcOrd="5" destOrd="0" parTransId="{C2ADD97F-E281-4E97-ABE4-13157373D9B8}" sibTransId="{CBECFCB4-B5C5-4225-B550-5CEA5770CEE6}"/>
    <dgm:cxn modelId="{BCDB4D1B-5568-40C4-B2F1-DC0E4010415F}" srcId="{D79C219A-684A-4CE6-983D-D77BD9FA948D}" destId="{E3F8310F-7117-4968-B849-E609CA5D0FF1}" srcOrd="3" destOrd="0" parTransId="{80C26F63-A8D5-49B0-B058-A4C05AA2B25B}" sibTransId="{0FC877A2-085A-49F8-9668-87BD68837155}"/>
    <dgm:cxn modelId="{C19A121D-EBE9-4A6C-8BEA-FB6021A3BB54}" srcId="{D79C219A-684A-4CE6-983D-D77BD9FA948D}" destId="{7DC80C34-4ADE-46CD-98CD-845ED139E655}" srcOrd="2" destOrd="0" parTransId="{EB89B7B3-110E-4DE5-A36E-74FAC57E4E88}" sibTransId="{3551EECB-07B5-4B7C-B2A2-E931E86D34D8}"/>
    <dgm:cxn modelId="{E4506327-2B95-4513-A3D4-0E20DFF10D12}" type="presOf" srcId="{C144F54C-53B9-418F-8630-42C06FD971D3}" destId="{63943C95-493D-475F-AC6C-E74CAFF516D5}" srcOrd="0" destOrd="0" presId="urn:microsoft.com/office/officeart/2018/2/layout/IconLabelList"/>
    <dgm:cxn modelId="{5F116860-9301-49D5-8321-F57F8D461F15}" type="presOf" srcId="{D79C219A-684A-4CE6-983D-D77BD9FA948D}" destId="{D69AC9DB-B95F-40FB-8C35-2064B6B9A9F1}" srcOrd="0" destOrd="0" presId="urn:microsoft.com/office/officeart/2018/2/layout/IconLabelList"/>
    <dgm:cxn modelId="{F9992464-A19E-473A-A6D9-E1C4A1EE3299}" type="presOf" srcId="{AB88B866-29B1-41F8-8500-837E1B58194B}" destId="{3EFF128B-3DA3-4F10-84E3-DACFFF896CD6}" srcOrd="0" destOrd="0" presId="urn:microsoft.com/office/officeart/2018/2/layout/IconLabelList"/>
    <dgm:cxn modelId="{FC7EB16C-13EB-4294-9A82-869AE2DC77FE}" srcId="{D79C219A-684A-4CE6-983D-D77BD9FA948D}" destId="{E8B10328-B18C-4148-AF50-6C6CEBDD84BC}" srcOrd="4" destOrd="0" parTransId="{3D776CBF-4426-403D-B829-675957AEB42C}" sibTransId="{FC34FEB6-CC37-4B00-A341-FD7C1D39372F}"/>
    <dgm:cxn modelId="{2F8C9470-0002-43D0-A69B-208480D1E5FC}" type="presOf" srcId="{B567EB69-B5FF-42D5-9E39-3E40F005E8E5}" destId="{157BCA91-3566-4B46-8453-13EAC65D0050}" srcOrd="0" destOrd="0" presId="urn:microsoft.com/office/officeart/2018/2/layout/IconLabelList"/>
    <dgm:cxn modelId="{C249FB8D-4FEC-487C-89FA-C730185FC1A1}" type="presOf" srcId="{7DC80C34-4ADE-46CD-98CD-845ED139E655}" destId="{D184F732-12A7-4718-B0F2-438B9C128117}" srcOrd="0" destOrd="0" presId="urn:microsoft.com/office/officeart/2018/2/layout/IconLabelList"/>
    <dgm:cxn modelId="{DC15C9B3-A120-4BAE-86AA-9BF8E4B463D6}" srcId="{D79C219A-684A-4CE6-983D-D77BD9FA948D}" destId="{C144F54C-53B9-418F-8630-42C06FD971D3}" srcOrd="0" destOrd="0" parTransId="{DEE92DD8-7623-43F2-81A9-C9E4CA5D67A1}" sibTransId="{5B6B48BC-06CF-4FC7-84B0-5D8ABE561408}"/>
    <dgm:cxn modelId="{2AAD8AC0-826F-4CD0-864B-4126099D198C}" srcId="{D79C219A-684A-4CE6-983D-D77BD9FA948D}" destId="{AB88B866-29B1-41F8-8500-837E1B58194B}" srcOrd="1" destOrd="0" parTransId="{44B05D15-1527-4121-B6D0-49473953298F}" sibTransId="{A8F4356B-1C19-43A8-8B00-CBED2A404C8A}"/>
    <dgm:cxn modelId="{C95E86C5-14F1-4B21-A88B-4E0F5FD4727F}" type="presOf" srcId="{E8B10328-B18C-4148-AF50-6C6CEBDD84BC}" destId="{A7084ADE-1582-4030-905B-357E61C46B28}" srcOrd="0" destOrd="0" presId="urn:microsoft.com/office/officeart/2018/2/layout/IconLabelList"/>
    <dgm:cxn modelId="{1E3114FF-89F9-4E5E-ABF0-A1A304EC877B}" type="presOf" srcId="{E3F8310F-7117-4968-B849-E609CA5D0FF1}" destId="{07B3B590-ACB4-44D8-97C8-F279D1FDBE0C}" srcOrd="0" destOrd="0" presId="urn:microsoft.com/office/officeart/2018/2/layout/IconLabelList"/>
    <dgm:cxn modelId="{8CF149C4-2DF9-4D05-BD48-D61337829C87}" type="presParOf" srcId="{D69AC9DB-B95F-40FB-8C35-2064B6B9A9F1}" destId="{5D9A5881-334C-4CAF-A1E6-6AEA30C1CE3F}" srcOrd="0" destOrd="0" presId="urn:microsoft.com/office/officeart/2018/2/layout/IconLabelList"/>
    <dgm:cxn modelId="{214510DA-79DC-48A1-8905-359A7893360F}" type="presParOf" srcId="{5D9A5881-334C-4CAF-A1E6-6AEA30C1CE3F}" destId="{05954F2B-29C5-4147-822B-35F7921C6F0C}" srcOrd="0" destOrd="0" presId="urn:microsoft.com/office/officeart/2018/2/layout/IconLabelList"/>
    <dgm:cxn modelId="{ECF05775-665E-4B05-89CA-983DBC0B8D8A}" type="presParOf" srcId="{5D9A5881-334C-4CAF-A1E6-6AEA30C1CE3F}" destId="{E5575F2B-C845-46F9-BEB6-7D6189E4C6A0}" srcOrd="1" destOrd="0" presId="urn:microsoft.com/office/officeart/2018/2/layout/IconLabelList"/>
    <dgm:cxn modelId="{3C44EA26-AC28-4BE8-BEBD-3C0C72682570}" type="presParOf" srcId="{5D9A5881-334C-4CAF-A1E6-6AEA30C1CE3F}" destId="{63943C95-493D-475F-AC6C-E74CAFF516D5}" srcOrd="2" destOrd="0" presId="urn:microsoft.com/office/officeart/2018/2/layout/IconLabelList"/>
    <dgm:cxn modelId="{BAEECA33-99A5-4C59-AA57-34919523F0B8}" type="presParOf" srcId="{D69AC9DB-B95F-40FB-8C35-2064B6B9A9F1}" destId="{4F221FC4-3EE6-401D-9412-20C4A907CEA7}" srcOrd="1" destOrd="0" presId="urn:microsoft.com/office/officeart/2018/2/layout/IconLabelList"/>
    <dgm:cxn modelId="{31A7EAF8-7D1B-4CFD-A2B8-A185CAF6CF40}" type="presParOf" srcId="{D69AC9DB-B95F-40FB-8C35-2064B6B9A9F1}" destId="{8AF1DF85-51E4-4CE5-8797-FBC3D9766DA8}" srcOrd="2" destOrd="0" presId="urn:microsoft.com/office/officeart/2018/2/layout/IconLabelList"/>
    <dgm:cxn modelId="{DAAF21AB-514E-4E45-869C-3ED2A78502EC}" type="presParOf" srcId="{8AF1DF85-51E4-4CE5-8797-FBC3D9766DA8}" destId="{C79BEBEB-427B-40BF-BC5E-F1AD87694E06}" srcOrd="0" destOrd="0" presId="urn:microsoft.com/office/officeart/2018/2/layout/IconLabelList"/>
    <dgm:cxn modelId="{E80685CF-EF38-4FFA-A216-A5994D2CC8B9}" type="presParOf" srcId="{8AF1DF85-51E4-4CE5-8797-FBC3D9766DA8}" destId="{833A0AE8-E41D-4434-B526-048197B0D793}" srcOrd="1" destOrd="0" presId="urn:microsoft.com/office/officeart/2018/2/layout/IconLabelList"/>
    <dgm:cxn modelId="{87099415-46DD-43D1-8316-C0E1F12ADAFF}" type="presParOf" srcId="{8AF1DF85-51E4-4CE5-8797-FBC3D9766DA8}" destId="{3EFF128B-3DA3-4F10-84E3-DACFFF896CD6}" srcOrd="2" destOrd="0" presId="urn:microsoft.com/office/officeart/2018/2/layout/IconLabelList"/>
    <dgm:cxn modelId="{BB80663A-B01D-4AFF-BD70-D4905D28B10B}" type="presParOf" srcId="{D69AC9DB-B95F-40FB-8C35-2064B6B9A9F1}" destId="{0D846CDF-D75E-452B-8D8F-E1668AAD09B1}" srcOrd="3" destOrd="0" presId="urn:microsoft.com/office/officeart/2018/2/layout/IconLabelList"/>
    <dgm:cxn modelId="{A7E0B496-5814-484A-8599-98323BF79114}" type="presParOf" srcId="{D69AC9DB-B95F-40FB-8C35-2064B6B9A9F1}" destId="{D5F59569-5912-4109-B711-AAA7D6AA03F6}" srcOrd="4" destOrd="0" presId="urn:microsoft.com/office/officeart/2018/2/layout/IconLabelList"/>
    <dgm:cxn modelId="{2C731660-13B6-4209-B1BE-57059C385DF6}" type="presParOf" srcId="{D5F59569-5912-4109-B711-AAA7D6AA03F6}" destId="{1E4847F9-4351-4820-B708-BFFDA9D93E88}" srcOrd="0" destOrd="0" presId="urn:microsoft.com/office/officeart/2018/2/layout/IconLabelList"/>
    <dgm:cxn modelId="{5C2FF72C-340F-4602-9D85-22512BB40525}" type="presParOf" srcId="{D5F59569-5912-4109-B711-AAA7D6AA03F6}" destId="{D4C58E3A-9483-40AD-8397-A0D89ACD09A4}" srcOrd="1" destOrd="0" presId="urn:microsoft.com/office/officeart/2018/2/layout/IconLabelList"/>
    <dgm:cxn modelId="{0072E6DC-63ED-4975-825C-1F90BD70110D}" type="presParOf" srcId="{D5F59569-5912-4109-B711-AAA7D6AA03F6}" destId="{D184F732-12A7-4718-B0F2-438B9C128117}" srcOrd="2" destOrd="0" presId="urn:microsoft.com/office/officeart/2018/2/layout/IconLabelList"/>
    <dgm:cxn modelId="{3DEC0AB7-1A5D-471E-8D6F-35C9F0DF010B}" type="presParOf" srcId="{D69AC9DB-B95F-40FB-8C35-2064B6B9A9F1}" destId="{710D1BB4-05E2-4D6B-93A4-CDE646FB3E6A}" srcOrd="5" destOrd="0" presId="urn:microsoft.com/office/officeart/2018/2/layout/IconLabelList"/>
    <dgm:cxn modelId="{A55F6DDB-2880-416E-8E6C-9BE751C36FF8}" type="presParOf" srcId="{D69AC9DB-B95F-40FB-8C35-2064B6B9A9F1}" destId="{2CD45ED6-96D5-4843-B1DA-EB39DDEC1917}" srcOrd="6" destOrd="0" presId="urn:microsoft.com/office/officeart/2018/2/layout/IconLabelList"/>
    <dgm:cxn modelId="{478BEF1B-B937-4DA1-B404-F4B9914ABF58}" type="presParOf" srcId="{2CD45ED6-96D5-4843-B1DA-EB39DDEC1917}" destId="{863CC91E-916F-4B37-A793-919F36D0A8AF}" srcOrd="0" destOrd="0" presId="urn:microsoft.com/office/officeart/2018/2/layout/IconLabelList"/>
    <dgm:cxn modelId="{FA401721-32A3-49E8-A42D-D41B97B4FF9F}" type="presParOf" srcId="{2CD45ED6-96D5-4843-B1DA-EB39DDEC1917}" destId="{B084196D-3D49-434D-AC09-486F7022937A}" srcOrd="1" destOrd="0" presId="urn:microsoft.com/office/officeart/2018/2/layout/IconLabelList"/>
    <dgm:cxn modelId="{23B38B32-6557-4C82-8152-254C9EDBF67A}" type="presParOf" srcId="{2CD45ED6-96D5-4843-B1DA-EB39DDEC1917}" destId="{07B3B590-ACB4-44D8-97C8-F279D1FDBE0C}" srcOrd="2" destOrd="0" presId="urn:microsoft.com/office/officeart/2018/2/layout/IconLabelList"/>
    <dgm:cxn modelId="{FB9CAE61-0C5E-4CF1-ACC9-A1BD35EF454E}" type="presParOf" srcId="{D69AC9DB-B95F-40FB-8C35-2064B6B9A9F1}" destId="{49755CA5-195D-487D-A715-A431FF564897}" srcOrd="7" destOrd="0" presId="urn:microsoft.com/office/officeart/2018/2/layout/IconLabelList"/>
    <dgm:cxn modelId="{0E5DB8DC-F336-432E-B4A9-B82AFC10118E}" type="presParOf" srcId="{D69AC9DB-B95F-40FB-8C35-2064B6B9A9F1}" destId="{A52EC47D-5F15-4242-8C6A-8145378E57E2}" srcOrd="8" destOrd="0" presId="urn:microsoft.com/office/officeart/2018/2/layout/IconLabelList"/>
    <dgm:cxn modelId="{9F11DAF1-4B2E-4C34-8697-525CFB7F98A9}" type="presParOf" srcId="{A52EC47D-5F15-4242-8C6A-8145378E57E2}" destId="{F1CDD011-E827-49AA-84F8-D786DF29802F}" srcOrd="0" destOrd="0" presId="urn:microsoft.com/office/officeart/2018/2/layout/IconLabelList"/>
    <dgm:cxn modelId="{1AD0A573-DE96-412D-A4C5-8C6FBDEC9921}" type="presParOf" srcId="{A52EC47D-5F15-4242-8C6A-8145378E57E2}" destId="{51B5D285-E549-42A2-ABDD-C1279E4D342C}" srcOrd="1" destOrd="0" presId="urn:microsoft.com/office/officeart/2018/2/layout/IconLabelList"/>
    <dgm:cxn modelId="{7375CDBE-FD39-4E7E-9DD0-608DC209B17E}" type="presParOf" srcId="{A52EC47D-5F15-4242-8C6A-8145378E57E2}" destId="{A7084ADE-1582-4030-905B-357E61C46B28}" srcOrd="2" destOrd="0" presId="urn:microsoft.com/office/officeart/2018/2/layout/IconLabelList"/>
    <dgm:cxn modelId="{D881FFD1-9329-4027-AEC3-76BD21167893}" type="presParOf" srcId="{D69AC9DB-B95F-40FB-8C35-2064B6B9A9F1}" destId="{3BA5B416-6446-4EF3-8B4B-EA9683B2CC76}" srcOrd="9" destOrd="0" presId="urn:microsoft.com/office/officeart/2018/2/layout/IconLabelList"/>
    <dgm:cxn modelId="{FEAE1639-FB99-4EC9-9AC9-45C129A52D5C}" type="presParOf" srcId="{D69AC9DB-B95F-40FB-8C35-2064B6B9A9F1}" destId="{FA302DDA-D26C-4C34-A734-AB1FF8571CB5}" srcOrd="10" destOrd="0" presId="urn:microsoft.com/office/officeart/2018/2/layout/IconLabelList"/>
    <dgm:cxn modelId="{BD51A7F2-3453-4B17-94C4-A6BA331C7120}" type="presParOf" srcId="{FA302DDA-D26C-4C34-A734-AB1FF8571CB5}" destId="{922869B0-E22A-4281-A2C1-AD4F62EEE20C}" srcOrd="0" destOrd="0" presId="urn:microsoft.com/office/officeart/2018/2/layout/IconLabelList"/>
    <dgm:cxn modelId="{732151E9-8C7B-4623-B9EF-A4A731A47A7C}" type="presParOf" srcId="{FA302DDA-D26C-4C34-A734-AB1FF8571CB5}" destId="{27B51968-6E25-4C71-A6CB-3A2A9BBC22E2}" srcOrd="1" destOrd="0" presId="urn:microsoft.com/office/officeart/2018/2/layout/IconLabelList"/>
    <dgm:cxn modelId="{DB259D99-1D92-4A0F-BDF2-A1CA96BFFA43}" type="presParOf" srcId="{FA302DDA-D26C-4C34-A734-AB1FF8571CB5}" destId="{157BCA91-3566-4B46-8453-13EAC65D005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F5C30-24BE-4015-96D5-C961D4DC78A8}">
      <dsp:nvSpPr>
        <dsp:cNvPr id="0" name=""/>
        <dsp:cNvSpPr/>
      </dsp:nvSpPr>
      <dsp:spPr>
        <a:xfrm>
          <a:off x="3201" y="193789"/>
          <a:ext cx="2539866" cy="15239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Introduction</a:t>
          </a:r>
        </a:p>
      </dsp:txBody>
      <dsp:txXfrm>
        <a:off x="3201" y="193789"/>
        <a:ext cx="2539866" cy="1523919"/>
      </dsp:txXfrm>
    </dsp:sp>
    <dsp:sp modelId="{301400F1-2B62-4068-BBB0-FC72C32D8192}">
      <dsp:nvSpPr>
        <dsp:cNvPr id="0" name=""/>
        <dsp:cNvSpPr/>
      </dsp:nvSpPr>
      <dsp:spPr>
        <a:xfrm>
          <a:off x="2797054" y="193789"/>
          <a:ext cx="2539866" cy="1523919"/>
        </a:xfrm>
        <a:prstGeom prst="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Initial Stage</a:t>
          </a:r>
        </a:p>
      </dsp:txBody>
      <dsp:txXfrm>
        <a:off x="2797054" y="193789"/>
        <a:ext cx="2539866" cy="1523919"/>
      </dsp:txXfrm>
    </dsp:sp>
    <dsp:sp modelId="{3CEAC2DD-975F-4865-9C8F-A939AD9C0993}">
      <dsp:nvSpPr>
        <dsp:cNvPr id="0" name=""/>
        <dsp:cNvSpPr/>
      </dsp:nvSpPr>
      <dsp:spPr>
        <a:xfrm>
          <a:off x="5590907" y="193789"/>
          <a:ext cx="2539866" cy="1523919"/>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Research and Analysis</a:t>
          </a:r>
        </a:p>
      </dsp:txBody>
      <dsp:txXfrm>
        <a:off x="5590907" y="193789"/>
        <a:ext cx="2539866" cy="1523919"/>
      </dsp:txXfrm>
    </dsp:sp>
    <dsp:sp modelId="{4581AB51-020F-4A52-B131-400CE9E7134B}">
      <dsp:nvSpPr>
        <dsp:cNvPr id="0" name=""/>
        <dsp:cNvSpPr/>
      </dsp:nvSpPr>
      <dsp:spPr>
        <a:xfrm>
          <a:off x="8384760" y="193789"/>
          <a:ext cx="2539866" cy="1523919"/>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Strategy and Planning</a:t>
          </a:r>
        </a:p>
      </dsp:txBody>
      <dsp:txXfrm>
        <a:off x="8384760" y="193789"/>
        <a:ext cx="2539866" cy="1523919"/>
      </dsp:txXfrm>
    </dsp:sp>
    <dsp:sp modelId="{0670FC84-C12C-49CC-86E6-A32DB5A4B101}">
      <dsp:nvSpPr>
        <dsp:cNvPr id="0" name=""/>
        <dsp:cNvSpPr/>
      </dsp:nvSpPr>
      <dsp:spPr>
        <a:xfrm>
          <a:off x="1400128" y="1971695"/>
          <a:ext cx="2539866" cy="1523919"/>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Results</a:t>
          </a:r>
        </a:p>
      </dsp:txBody>
      <dsp:txXfrm>
        <a:off x="1400128" y="1971695"/>
        <a:ext cx="2539866" cy="1523919"/>
      </dsp:txXfrm>
    </dsp:sp>
    <dsp:sp modelId="{2FCB05DC-2BA1-4A35-AE5F-7D2EBE006C69}">
      <dsp:nvSpPr>
        <dsp:cNvPr id="0" name=""/>
        <dsp:cNvSpPr/>
      </dsp:nvSpPr>
      <dsp:spPr>
        <a:xfrm>
          <a:off x="4193981" y="1971695"/>
          <a:ext cx="2539866" cy="1523919"/>
        </a:xfrm>
        <a:prstGeom prst="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Last Month Sale</a:t>
          </a:r>
        </a:p>
      </dsp:txBody>
      <dsp:txXfrm>
        <a:off x="4193981" y="1971695"/>
        <a:ext cx="2539866" cy="1523919"/>
      </dsp:txXfrm>
    </dsp:sp>
    <dsp:sp modelId="{DE10F20C-E461-41C6-94C3-08B31D955B85}">
      <dsp:nvSpPr>
        <dsp:cNvPr id="0" name=""/>
        <dsp:cNvSpPr/>
      </dsp:nvSpPr>
      <dsp:spPr>
        <a:xfrm>
          <a:off x="6987834" y="1971695"/>
          <a:ext cx="2539866" cy="152391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0">
            <a:lnSpc>
              <a:spcPct val="90000"/>
            </a:lnSpc>
            <a:spcBef>
              <a:spcPct val="0"/>
            </a:spcBef>
            <a:spcAft>
              <a:spcPct val="35000"/>
            </a:spcAft>
            <a:buNone/>
          </a:pPr>
          <a:r>
            <a:rPr lang="en-US" sz="3500" kern="1200">
              <a:latin typeface="Calibri Light" panose="020F0302020204030204"/>
            </a:rPr>
            <a:t>Lessons Learned</a:t>
          </a:r>
          <a:endParaRPr lang="en-US" sz="3500" kern="1200"/>
        </a:p>
      </dsp:txBody>
      <dsp:txXfrm>
        <a:off x="6987834" y="1971695"/>
        <a:ext cx="2539866" cy="15239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54F2B-29C5-4147-822B-35F7921C6F0C}">
      <dsp:nvSpPr>
        <dsp:cNvPr id="0" name=""/>
        <dsp:cNvSpPr/>
      </dsp:nvSpPr>
      <dsp:spPr>
        <a:xfrm>
          <a:off x="421398" y="1151243"/>
          <a:ext cx="688183" cy="6881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943C95-493D-475F-AC6C-E74CAFF516D5}">
      <dsp:nvSpPr>
        <dsp:cNvPr id="0" name=""/>
        <dsp:cNvSpPr/>
      </dsp:nvSpPr>
      <dsp:spPr>
        <a:xfrm>
          <a:off x="841" y="2146910"/>
          <a:ext cx="1529296" cy="105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More than anything, with this case study, you can see the importance of why “content is king”.</a:t>
          </a:r>
        </a:p>
      </dsp:txBody>
      <dsp:txXfrm>
        <a:off x="841" y="2146910"/>
        <a:ext cx="1529296" cy="1053183"/>
      </dsp:txXfrm>
    </dsp:sp>
    <dsp:sp modelId="{C79BEBEB-427B-40BF-BC5E-F1AD87694E06}">
      <dsp:nvSpPr>
        <dsp:cNvPr id="0" name=""/>
        <dsp:cNvSpPr/>
      </dsp:nvSpPr>
      <dsp:spPr>
        <a:xfrm>
          <a:off x="2218322" y="1151243"/>
          <a:ext cx="688183" cy="6881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FF128B-3DA3-4F10-84E3-DACFFF896CD6}">
      <dsp:nvSpPr>
        <dsp:cNvPr id="0" name=""/>
        <dsp:cNvSpPr/>
      </dsp:nvSpPr>
      <dsp:spPr>
        <a:xfrm>
          <a:off x="1797765" y="2146910"/>
          <a:ext cx="1529296" cy="105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Why?</a:t>
          </a:r>
        </a:p>
      </dsp:txBody>
      <dsp:txXfrm>
        <a:off x="1797765" y="2146910"/>
        <a:ext cx="1529296" cy="1053183"/>
      </dsp:txXfrm>
    </dsp:sp>
    <dsp:sp modelId="{1E4847F9-4351-4820-B708-BFFDA9D93E88}">
      <dsp:nvSpPr>
        <dsp:cNvPr id="0" name=""/>
        <dsp:cNvSpPr/>
      </dsp:nvSpPr>
      <dsp:spPr>
        <a:xfrm>
          <a:off x="4015246" y="1151243"/>
          <a:ext cx="688183" cy="6881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84F732-12A7-4718-B0F2-438B9C128117}">
      <dsp:nvSpPr>
        <dsp:cNvPr id="0" name=""/>
        <dsp:cNvSpPr/>
      </dsp:nvSpPr>
      <dsp:spPr>
        <a:xfrm>
          <a:off x="3594689" y="2146910"/>
          <a:ext cx="1529296" cy="105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Because without getting the content strategy right in the first place, the technical changes and outreach activities that you implement won’t be half as effective.</a:t>
          </a:r>
        </a:p>
      </dsp:txBody>
      <dsp:txXfrm>
        <a:off x="3594689" y="2146910"/>
        <a:ext cx="1529296" cy="1053183"/>
      </dsp:txXfrm>
    </dsp:sp>
    <dsp:sp modelId="{863CC91E-916F-4B37-A793-919F36D0A8AF}">
      <dsp:nvSpPr>
        <dsp:cNvPr id="0" name=""/>
        <dsp:cNvSpPr/>
      </dsp:nvSpPr>
      <dsp:spPr>
        <a:xfrm>
          <a:off x="5812170" y="1151243"/>
          <a:ext cx="688183" cy="68818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B3B590-ACB4-44D8-97C8-F279D1FDBE0C}">
      <dsp:nvSpPr>
        <dsp:cNvPr id="0" name=""/>
        <dsp:cNvSpPr/>
      </dsp:nvSpPr>
      <dsp:spPr>
        <a:xfrm>
          <a:off x="5391613" y="2146910"/>
          <a:ext cx="1529296" cy="105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 should also note that so far, we’ve focused on just one of the core services that the client specializes in. In the future, the plan is to adopt a similar approach for the other services that the client offers to its customers.</a:t>
          </a:r>
        </a:p>
      </dsp:txBody>
      <dsp:txXfrm>
        <a:off x="5391613" y="2146910"/>
        <a:ext cx="1529296" cy="1053183"/>
      </dsp:txXfrm>
    </dsp:sp>
    <dsp:sp modelId="{F1CDD011-E827-49AA-84F8-D786DF29802F}">
      <dsp:nvSpPr>
        <dsp:cNvPr id="0" name=""/>
        <dsp:cNvSpPr/>
      </dsp:nvSpPr>
      <dsp:spPr>
        <a:xfrm>
          <a:off x="7609093" y="1151243"/>
          <a:ext cx="688183" cy="68818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084ADE-1582-4030-905B-357E61C46B28}">
      <dsp:nvSpPr>
        <dsp:cNvPr id="0" name=""/>
        <dsp:cNvSpPr/>
      </dsp:nvSpPr>
      <dsp:spPr>
        <a:xfrm>
          <a:off x="7188537" y="2146910"/>
          <a:ext cx="1529296" cy="105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By applying a similar approach, you will be able to rank for twice as many keywords!</a:t>
          </a:r>
        </a:p>
      </dsp:txBody>
      <dsp:txXfrm>
        <a:off x="7188537" y="2146910"/>
        <a:ext cx="1529296" cy="1053183"/>
      </dsp:txXfrm>
    </dsp:sp>
    <dsp:sp modelId="{922869B0-E22A-4281-A2C1-AD4F62EEE20C}">
      <dsp:nvSpPr>
        <dsp:cNvPr id="0" name=""/>
        <dsp:cNvSpPr/>
      </dsp:nvSpPr>
      <dsp:spPr>
        <a:xfrm>
          <a:off x="9406017" y="1151243"/>
          <a:ext cx="688183" cy="68818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7BCA91-3566-4B46-8453-13EAC65D0050}">
      <dsp:nvSpPr>
        <dsp:cNvPr id="0" name=""/>
        <dsp:cNvSpPr/>
      </dsp:nvSpPr>
      <dsp:spPr>
        <a:xfrm>
          <a:off x="8985461" y="2146910"/>
          <a:ext cx="1529296" cy="105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If you need help boosting your search presence just like this, don’t hesitate to reach out to my team over at The Digirocket Technologies</a:t>
          </a:r>
        </a:p>
      </dsp:txBody>
      <dsp:txXfrm>
        <a:off x="8985461" y="2146910"/>
        <a:ext cx="1529296" cy="105318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22F6364A-B358-4BEE-B158-0734D2C938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8202" y="1570814"/>
            <a:ext cx="0" cy="3710227"/>
          </a:xfrm>
          <a:prstGeom prst="line">
            <a:avLst/>
          </a:prstGeom>
          <a:ln w="19050">
            <a:solidFill>
              <a:srgbClr val="BC312D"/>
            </a:solidFill>
          </a:ln>
        </p:spPr>
        <p:style>
          <a:lnRef idx="1">
            <a:schemeClr val="accent1"/>
          </a:lnRef>
          <a:fillRef idx="0">
            <a:schemeClr val="accent1"/>
          </a:fillRef>
          <a:effectRef idx="0">
            <a:schemeClr val="accent1"/>
          </a:effectRef>
          <a:fontRef idx="minor">
            <a:schemeClr val="tx1"/>
          </a:fontRef>
        </p:style>
      </p:cxnSp>
      <p:pic>
        <p:nvPicPr>
          <p:cNvPr id="6" name="Picture 5" descr="A black background with white text&#10;&#10;Description automatically generated">
            <a:extLst>
              <a:ext uri="{FF2B5EF4-FFF2-40B4-BE49-F238E27FC236}">
                <a16:creationId xmlns:a16="http://schemas.microsoft.com/office/drawing/2014/main" id="{92BFF499-D43A-E92C-EFE5-410B4E01C1AD}"/>
              </a:ext>
            </a:extLst>
          </p:cNvPr>
          <p:cNvPicPr>
            <a:picLocks noChangeAspect="1"/>
          </p:cNvPicPr>
          <p:nvPr/>
        </p:nvPicPr>
        <p:blipFill>
          <a:blip r:embed="rId3"/>
          <a:stretch>
            <a:fillRect/>
          </a:stretch>
        </p:blipFill>
        <p:spPr>
          <a:xfrm>
            <a:off x="9232697" y="124431"/>
            <a:ext cx="2959303" cy="715723"/>
          </a:xfrm>
          <a:prstGeom prst="rect">
            <a:avLst/>
          </a:prstGeom>
        </p:spPr>
      </p:pic>
      <p:sp>
        <p:nvSpPr>
          <p:cNvPr id="2" name="TextBox 1">
            <a:extLst>
              <a:ext uri="{FF2B5EF4-FFF2-40B4-BE49-F238E27FC236}">
                <a16:creationId xmlns:a16="http://schemas.microsoft.com/office/drawing/2014/main" id="{8B6A4EA5-A3B3-76F4-F030-9D10C5287EA1}"/>
              </a:ext>
            </a:extLst>
          </p:cNvPr>
          <p:cNvSpPr txBox="1"/>
          <p:nvPr/>
        </p:nvSpPr>
        <p:spPr>
          <a:xfrm>
            <a:off x="8137768" y="2394029"/>
            <a:ext cx="4052436" cy="230832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b="1">
                <a:solidFill>
                  <a:srgbClr val="92D050"/>
                </a:solidFill>
                <a:cs typeface="Calibri"/>
              </a:rPr>
              <a:t>3 Months CASE </a:t>
            </a:r>
            <a:endParaRPr lang="en-US" sz="4800" b="1">
              <a:solidFill>
                <a:srgbClr val="92D050"/>
              </a:solidFill>
              <a:ea typeface="Calibri"/>
              <a:cs typeface="Calibri"/>
            </a:endParaRPr>
          </a:p>
          <a:p>
            <a:r>
              <a:rPr lang="en-US" sz="4800" b="1">
                <a:solidFill>
                  <a:srgbClr val="92D050"/>
                </a:solidFill>
                <a:cs typeface="Calibri"/>
              </a:rPr>
              <a:t>STUDY</a:t>
            </a:r>
            <a:endParaRPr lang="en-US" sz="4800" b="1">
              <a:solidFill>
                <a:srgbClr val="92D050"/>
              </a:solidFill>
              <a:ea typeface="Calibri"/>
              <a:cs typeface="Calibri"/>
            </a:endParaRPr>
          </a:p>
        </p:txBody>
      </p:sp>
      <p:pic>
        <p:nvPicPr>
          <p:cNvPr id="5" name="Picture 4">
            <a:extLst>
              <a:ext uri="{FF2B5EF4-FFF2-40B4-BE49-F238E27FC236}">
                <a16:creationId xmlns:a16="http://schemas.microsoft.com/office/drawing/2014/main" id="{DD2DD524-8494-D1DF-A2DF-70B02D040F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
            <a:ext cx="961534" cy="961534"/>
          </a:xfrm>
          <a:prstGeom prst="rect">
            <a:avLst/>
          </a:prstGeom>
        </p:spPr>
      </p:pic>
    </p:spTree>
    <p:extLst>
      <p:ext uri="{BB962C8B-B14F-4D97-AF65-F5344CB8AC3E}">
        <p14:creationId xmlns:p14="http://schemas.microsoft.com/office/powerpoint/2010/main" val="776026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99ED8DD-C83C-1418-38C5-B9E699677EA1}"/>
              </a:ext>
            </a:extLst>
          </p:cNvPr>
          <p:cNvSpPr txBox="1"/>
          <p:nvPr/>
        </p:nvSpPr>
        <p:spPr>
          <a:xfrm>
            <a:off x="1383564" y="348865"/>
            <a:ext cx="9718111" cy="157644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b="1" kern="1200">
                <a:solidFill>
                  <a:srgbClr val="FFFFFF"/>
                </a:solidFill>
                <a:latin typeface="+mj-lt"/>
                <a:ea typeface="+mj-ea"/>
                <a:cs typeface="+mj-cs"/>
              </a:rPr>
              <a:t>OVERVIEW</a:t>
            </a:r>
            <a:endParaRPr lang="en-US" sz="4000" kern="1200">
              <a:solidFill>
                <a:srgbClr val="FFFFFF"/>
              </a:solidFill>
              <a:latin typeface="+mj-lt"/>
              <a:ea typeface="+mj-ea"/>
              <a:cs typeface="+mj-cs"/>
            </a:endParaRPr>
          </a:p>
        </p:txBody>
      </p:sp>
      <p:graphicFrame>
        <p:nvGraphicFramePr>
          <p:cNvPr id="17" name="TextBox 1">
            <a:extLst>
              <a:ext uri="{FF2B5EF4-FFF2-40B4-BE49-F238E27FC236}">
                <a16:creationId xmlns:a16="http://schemas.microsoft.com/office/drawing/2014/main" id="{67833591-E94E-2503-E5F4-E8B4D21D08A0}"/>
              </a:ext>
            </a:extLst>
          </p:cNvPr>
          <p:cNvGraphicFramePr/>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213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243820-CFF2-9318-B000-BA37D0E83C8B}"/>
              </a:ext>
            </a:extLst>
          </p:cNvPr>
          <p:cNvSpPr txBox="1"/>
          <p:nvPr/>
        </p:nvSpPr>
        <p:spPr>
          <a:xfrm>
            <a:off x="805419" y="254395"/>
            <a:ext cx="441677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solidFill>
                  <a:schemeClr val="bg1"/>
                </a:solidFill>
                <a:ea typeface="Calibri"/>
                <a:cs typeface="Calibri"/>
              </a:rPr>
              <a:t>INTRODUCTION</a:t>
            </a:r>
          </a:p>
        </p:txBody>
      </p:sp>
      <p:sp>
        <p:nvSpPr>
          <p:cNvPr id="5" name="TextBox 4">
            <a:extLst>
              <a:ext uri="{FF2B5EF4-FFF2-40B4-BE49-F238E27FC236}">
                <a16:creationId xmlns:a16="http://schemas.microsoft.com/office/drawing/2014/main" id="{92D70606-6DB3-15D8-D19E-AB95A3C2E02B}"/>
              </a:ext>
            </a:extLst>
          </p:cNvPr>
          <p:cNvSpPr txBox="1"/>
          <p:nvPr/>
        </p:nvSpPr>
        <p:spPr>
          <a:xfrm>
            <a:off x="830692" y="1124137"/>
            <a:ext cx="1013177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The Doll Planet Hair is a specialty shop for customizing fashion dolls. Here you will find </a:t>
            </a:r>
            <a:r>
              <a:rPr lang="en-US" err="1">
                <a:solidFill>
                  <a:schemeClr val="bg1"/>
                </a:solidFill>
                <a:ea typeface="+mn-lt"/>
                <a:cs typeface="+mn-lt"/>
              </a:rPr>
              <a:t>rerooting</a:t>
            </a:r>
            <a:r>
              <a:rPr lang="en-US">
                <a:solidFill>
                  <a:schemeClr val="bg1"/>
                </a:solidFill>
                <a:ea typeface="+mn-lt"/>
                <a:cs typeface="+mn-lt"/>
              </a:rPr>
              <a:t> kits, nylon in straight, crimped, curly, s-curl and micro braids, Japanese saran, specialty glues, </a:t>
            </a:r>
            <a:r>
              <a:rPr lang="en-US" err="1">
                <a:solidFill>
                  <a:schemeClr val="bg1"/>
                </a:solidFill>
                <a:ea typeface="+mn-lt"/>
                <a:cs typeface="+mn-lt"/>
              </a:rPr>
              <a:t>rerooting</a:t>
            </a:r>
            <a:r>
              <a:rPr lang="en-US">
                <a:solidFill>
                  <a:schemeClr val="bg1"/>
                </a:solidFill>
                <a:ea typeface="+mn-lt"/>
                <a:cs typeface="+mn-lt"/>
              </a:rPr>
              <a:t> needles, </a:t>
            </a:r>
            <a:r>
              <a:rPr lang="en-US" err="1">
                <a:solidFill>
                  <a:schemeClr val="bg1"/>
                </a:solidFill>
                <a:ea typeface="+mn-lt"/>
                <a:cs typeface="+mn-lt"/>
              </a:rPr>
              <a:t>apoxie</a:t>
            </a:r>
            <a:r>
              <a:rPr lang="en-US">
                <a:solidFill>
                  <a:schemeClr val="bg1"/>
                </a:solidFill>
                <a:ea typeface="+mn-lt"/>
                <a:cs typeface="+mn-lt"/>
              </a:rPr>
              <a:t> sculpt, liner brushes, Gouache Acrylic Paints and other specialty supplies and tools for doll customization. FREE tutorials to help you learn to </a:t>
            </a:r>
            <a:r>
              <a:rPr lang="en-US" err="1">
                <a:solidFill>
                  <a:schemeClr val="bg1"/>
                </a:solidFill>
                <a:ea typeface="+mn-lt"/>
                <a:cs typeface="+mn-lt"/>
              </a:rPr>
              <a:t>reroot</a:t>
            </a:r>
            <a:r>
              <a:rPr lang="en-US">
                <a:solidFill>
                  <a:schemeClr val="bg1"/>
                </a:solidFill>
                <a:ea typeface="+mn-lt"/>
                <a:cs typeface="+mn-lt"/>
              </a:rPr>
              <a:t> and to help with advanced </a:t>
            </a:r>
            <a:r>
              <a:rPr lang="en-US" err="1">
                <a:solidFill>
                  <a:schemeClr val="bg1"/>
                </a:solidFill>
                <a:ea typeface="+mn-lt"/>
                <a:cs typeface="+mn-lt"/>
              </a:rPr>
              <a:t>rerooting</a:t>
            </a:r>
            <a:r>
              <a:rPr lang="en-US">
                <a:solidFill>
                  <a:schemeClr val="bg1"/>
                </a:solidFill>
                <a:ea typeface="+mn-lt"/>
                <a:cs typeface="+mn-lt"/>
              </a:rPr>
              <a:t> skills @ YouTube.com/</a:t>
            </a:r>
            <a:r>
              <a:rPr lang="en-US" err="1">
                <a:solidFill>
                  <a:schemeClr val="bg1"/>
                </a:solidFill>
                <a:ea typeface="+mn-lt"/>
                <a:cs typeface="+mn-lt"/>
              </a:rPr>
              <a:t>TheDollPlanet</a:t>
            </a:r>
            <a:r>
              <a:rPr lang="en-US">
                <a:solidFill>
                  <a:schemeClr val="bg1"/>
                </a:solidFill>
                <a:ea typeface="+mn-lt"/>
                <a:cs typeface="+mn-lt"/>
              </a:rPr>
              <a:t>. An amazing community of customizers on Facebook, "The Doll Planet </a:t>
            </a:r>
            <a:r>
              <a:rPr lang="en-US" err="1">
                <a:solidFill>
                  <a:schemeClr val="bg1"/>
                </a:solidFill>
                <a:ea typeface="+mn-lt"/>
                <a:cs typeface="+mn-lt"/>
              </a:rPr>
              <a:t>Rerooters</a:t>
            </a:r>
            <a:r>
              <a:rPr lang="en-US">
                <a:solidFill>
                  <a:schemeClr val="bg1"/>
                </a:solidFill>
                <a:ea typeface="+mn-lt"/>
                <a:cs typeface="+mn-lt"/>
              </a:rPr>
              <a:t> &amp; Wig Makers", here you can post your work, ask for help, receive commission requests and talk all things dollies. The owners, Diana &amp; Seth, are customizers too and have an awesome production and shipping team based out of Avondale, Arizona, USA.</a:t>
            </a:r>
            <a:endParaRPr lang="en-US">
              <a:solidFill>
                <a:schemeClr val="bg1"/>
              </a:solidFill>
            </a:endParaRPr>
          </a:p>
        </p:txBody>
      </p:sp>
      <p:sp>
        <p:nvSpPr>
          <p:cNvPr id="6" name="TextBox 5">
            <a:extLst>
              <a:ext uri="{FF2B5EF4-FFF2-40B4-BE49-F238E27FC236}">
                <a16:creationId xmlns:a16="http://schemas.microsoft.com/office/drawing/2014/main" id="{C1455AE1-0E78-1241-9ABD-400154CFE4F5}"/>
              </a:ext>
            </a:extLst>
          </p:cNvPr>
          <p:cNvSpPr txBox="1"/>
          <p:nvPr/>
        </p:nvSpPr>
        <p:spPr>
          <a:xfrm>
            <a:off x="833838" y="843214"/>
            <a:ext cx="3132666" cy="3668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92D050"/>
                </a:solidFill>
                <a:ea typeface="+mn-lt"/>
                <a:cs typeface="+mn-lt"/>
              </a:rPr>
              <a:t>Client Background</a:t>
            </a:r>
            <a:endParaRPr lang="en-US" b="1">
              <a:solidFill>
                <a:srgbClr val="92D050"/>
              </a:solidFill>
              <a:ea typeface="Calibri"/>
              <a:cs typeface="Calibri"/>
            </a:endParaRPr>
          </a:p>
        </p:txBody>
      </p:sp>
      <p:sp>
        <p:nvSpPr>
          <p:cNvPr id="7" name="TextBox 6">
            <a:extLst>
              <a:ext uri="{FF2B5EF4-FFF2-40B4-BE49-F238E27FC236}">
                <a16:creationId xmlns:a16="http://schemas.microsoft.com/office/drawing/2014/main" id="{35BDF864-FC55-4426-BEBC-EC02C855050F}"/>
              </a:ext>
            </a:extLst>
          </p:cNvPr>
          <p:cNvSpPr txBox="1"/>
          <p:nvPr/>
        </p:nvSpPr>
        <p:spPr>
          <a:xfrm>
            <a:off x="776111" y="3425744"/>
            <a:ext cx="3132666" cy="3668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92D050"/>
                </a:solidFill>
                <a:ea typeface="+mn-lt"/>
                <a:cs typeface="+mn-lt"/>
              </a:rPr>
              <a:t>Project Duration</a:t>
            </a:r>
            <a:endParaRPr lang="en-US" b="1">
              <a:solidFill>
                <a:srgbClr val="92D050"/>
              </a:solidFill>
              <a:ea typeface="Calibri"/>
              <a:cs typeface="Calibri"/>
            </a:endParaRPr>
          </a:p>
        </p:txBody>
      </p:sp>
      <p:sp>
        <p:nvSpPr>
          <p:cNvPr id="8" name="TextBox 7">
            <a:extLst>
              <a:ext uri="{FF2B5EF4-FFF2-40B4-BE49-F238E27FC236}">
                <a16:creationId xmlns:a16="http://schemas.microsoft.com/office/drawing/2014/main" id="{B47C0FE8-7DF7-E440-258E-CD4F3E105D6C}"/>
              </a:ext>
            </a:extLst>
          </p:cNvPr>
          <p:cNvSpPr txBox="1"/>
          <p:nvPr/>
        </p:nvSpPr>
        <p:spPr>
          <a:xfrm>
            <a:off x="775024" y="3785034"/>
            <a:ext cx="99201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The SEO project for </a:t>
            </a:r>
            <a:r>
              <a:rPr lang="en-US" err="1">
                <a:solidFill>
                  <a:schemeClr val="bg1"/>
                </a:solidFill>
                <a:ea typeface="+mn-lt"/>
                <a:cs typeface="+mn-lt"/>
              </a:rPr>
              <a:t>DollPlanet</a:t>
            </a:r>
            <a:r>
              <a:rPr lang="en-US">
                <a:solidFill>
                  <a:schemeClr val="bg1"/>
                </a:solidFill>
                <a:ea typeface="+mn-lt"/>
                <a:cs typeface="+mn-lt"/>
              </a:rPr>
              <a:t> started on May 2024, and still working on it.</a:t>
            </a:r>
            <a:endParaRPr lang="en-US" sz="2000">
              <a:solidFill>
                <a:schemeClr val="bg1"/>
              </a:solidFill>
              <a:ea typeface="Calibri"/>
              <a:cs typeface="Calibri"/>
            </a:endParaRPr>
          </a:p>
        </p:txBody>
      </p:sp>
      <p:sp>
        <p:nvSpPr>
          <p:cNvPr id="9" name="TextBox 8">
            <a:extLst>
              <a:ext uri="{FF2B5EF4-FFF2-40B4-BE49-F238E27FC236}">
                <a16:creationId xmlns:a16="http://schemas.microsoft.com/office/drawing/2014/main" id="{D7E34F52-EC96-66C0-D854-85ADC0D811A8}"/>
              </a:ext>
            </a:extLst>
          </p:cNvPr>
          <p:cNvSpPr txBox="1"/>
          <p:nvPr/>
        </p:nvSpPr>
        <p:spPr>
          <a:xfrm>
            <a:off x="776111" y="4247445"/>
            <a:ext cx="3132666" cy="3668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92D050"/>
                </a:solidFill>
                <a:ea typeface="+mn-lt"/>
                <a:cs typeface="+mn-lt"/>
              </a:rPr>
              <a:t>Project Description</a:t>
            </a:r>
            <a:endParaRPr lang="en-US" b="1">
              <a:solidFill>
                <a:srgbClr val="92D050"/>
              </a:solidFill>
              <a:ea typeface="Calibri"/>
              <a:cs typeface="Calibri"/>
            </a:endParaRPr>
          </a:p>
        </p:txBody>
      </p:sp>
      <p:sp>
        <p:nvSpPr>
          <p:cNvPr id="10" name="TextBox 9">
            <a:extLst>
              <a:ext uri="{FF2B5EF4-FFF2-40B4-BE49-F238E27FC236}">
                <a16:creationId xmlns:a16="http://schemas.microsoft.com/office/drawing/2014/main" id="{5AAFBB2C-6EA9-7ADD-9BA9-595A67EFE7DD}"/>
              </a:ext>
            </a:extLst>
          </p:cNvPr>
          <p:cNvSpPr txBox="1"/>
          <p:nvPr/>
        </p:nvSpPr>
        <p:spPr>
          <a:xfrm>
            <a:off x="832554" y="4755444"/>
            <a:ext cx="992011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My work involved optimizing the website's content, improving its search engine rankings, and enhancing its online visibility. I focused on on-page and off-page SEO strategies, including keyword research, content optimization, backlink building, and technical SEO enhancements. The goal was to increase organic traffic, improve user experience, and drive online sales for the store's extensive range of products.</a:t>
            </a:r>
          </a:p>
        </p:txBody>
      </p:sp>
    </p:spTree>
    <p:extLst>
      <p:ext uri="{BB962C8B-B14F-4D97-AF65-F5344CB8AC3E}">
        <p14:creationId xmlns:p14="http://schemas.microsoft.com/office/powerpoint/2010/main" val="390275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C1243820-CFF2-9318-B000-BA37D0E83C8B}"/>
              </a:ext>
            </a:extLst>
          </p:cNvPr>
          <p:cNvSpPr txBox="1"/>
          <p:nvPr/>
        </p:nvSpPr>
        <p:spPr>
          <a:xfrm>
            <a:off x="660041" y="2767106"/>
            <a:ext cx="2880828" cy="307190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ct val="0"/>
              </a:spcBef>
              <a:spcAft>
                <a:spcPts val="600"/>
              </a:spcAft>
            </a:pPr>
            <a:r>
              <a:rPr lang="en-US" sz="4000" b="1" kern="1200">
                <a:solidFill>
                  <a:srgbClr val="FFFFFF"/>
                </a:solidFill>
                <a:latin typeface="+mj-lt"/>
                <a:ea typeface="+mj-ea"/>
                <a:cs typeface="+mj-cs"/>
              </a:rPr>
              <a:t>INITIAL STAGE</a:t>
            </a:r>
          </a:p>
        </p:txBody>
      </p:sp>
      <p:pic>
        <p:nvPicPr>
          <p:cNvPr id="7" name="Picture 6" descr="A black background with white text&#10;&#10;Description automatically generated">
            <a:extLst>
              <a:ext uri="{FF2B5EF4-FFF2-40B4-BE49-F238E27FC236}">
                <a16:creationId xmlns:a16="http://schemas.microsoft.com/office/drawing/2014/main" id="{039DCC59-A53C-16A2-223D-B3D5B5FF3740}"/>
              </a:ext>
            </a:extLst>
          </p:cNvPr>
          <p:cNvPicPr>
            <a:picLocks noChangeAspect="1"/>
          </p:cNvPicPr>
          <p:nvPr/>
        </p:nvPicPr>
        <p:blipFill>
          <a:blip r:embed="rId2"/>
          <a:stretch>
            <a:fillRect/>
          </a:stretch>
        </p:blipFill>
        <p:spPr>
          <a:xfrm>
            <a:off x="9199151" y="148091"/>
            <a:ext cx="2537569" cy="539260"/>
          </a:xfrm>
          <a:prstGeom prst="rect">
            <a:avLst/>
          </a:prstGeom>
        </p:spPr>
      </p:pic>
      <p:pic>
        <p:nvPicPr>
          <p:cNvPr id="2" name="Picture 1" descr="A screenshot of a web page&#10;&#10;Description automatically generated">
            <a:extLst>
              <a:ext uri="{FF2B5EF4-FFF2-40B4-BE49-F238E27FC236}">
                <a16:creationId xmlns:a16="http://schemas.microsoft.com/office/drawing/2014/main" id="{878B328C-A76E-DB6B-852A-726D394B96A0}"/>
              </a:ext>
            </a:extLst>
          </p:cNvPr>
          <p:cNvPicPr>
            <a:picLocks noChangeAspect="1"/>
          </p:cNvPicPr>
          <p:nvPr/>
        </p:nvPicPr>
        <p:blipFill>
          <a:blip r:embed="rId3"/>
          <a:stretch>
            <a:fillRect/>
          </a:stretch>
        </p:blipFill>
        <p:spPr>
          <a:xfrm>
            <a:off x="4142155" y="2190138"/>
            <a:ext cx="7688386" cy="3093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20666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243820-CFF2-9318-B000-BA37D0E83C8B}"/>
              </a:ext>
            </a:extLst>
          </p:cNvPr>
          <p:cNvSpPr txBox="1"/>
          <p:nvPr/>
        </p:nvSpPr>
        <p:spPr>
          <a:xfrm>
            <a:off x="838200" y="365125"/>
            <a:ext cx="105156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5400" b="1" kern="1200">
                <a:solidFill>
                  <a:schemeClr val="tx1"/>
                </a:solidFill>
                <a:latin typeface="+mj-lt"/>
                <a:ea typeface="+mj-ea"/>
                <a:cs typeface="+mj-cs"/>
              </a:rPr>
              <a:t>RESEARCH AND ANALYSIS</a:t>
            </a:r>
          </a:p>
        </p:txBody>
      </p:sp>
      <p:sp>
        <p:nvSpPr>
          <p:cNvPr id="2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3421313-FDA7-42C2-2115-1AAB197025EB}"/>
              </a:ext>
            </a:extLst>
          </p:cNvPr>
          <p:cNvSpPr txBox="1"/>
          <p:nvPr/>
        </p:nvSpPr>
        <p:spPr>
          <a:xfrm>
            <a:off x="838200" y="1929384"/>
            <a:ext cx="10515600" cy="425196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500" b="1"/>
              <a:t>Keyword Research</a:t>
            </a:r>
          </a:p>
          <a:p>
            <a:pPr indent="-228600">
              <a:lnSpc>
                <a:spcPct val="90000"/>
              </a:lnSpc>
              <a:spcAft>
                <a:spcPts val="600"/>
              </a:spcAft>
              <a:buFont typeface="Arial" panose="020B0604020202020204" pitchFamily="34" charset="0"/>
              <a:buChar char="•"/>
            </a:pPr>
            <a:r>
              <a:rPr lang="en-US" sz="1500"/>
              <a:t>Extensive keyword research was conducted to identify relevant keywords in the camera and electronics niche. This included keywords related to camera brands, product types, and location-specific keywords such as "Doll Hair."</a:t>
            </a:r>
            <a:endParaRPr lang="en-US" sz="1500">
              <a:cs typeface="Calibri"/>
            </a:endParaRPr>
          </a:p>
          <a:p>
            <a:pPr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b="1"/>
              <a:t>Competitor Analysis</a:t>
            </a:r>
            <a:endParaRPr lang="en-US" sz="1500" b="1">
              <a:cs typeface="Calibri"/>
            </a:endParaRPr>
          </a:p>
          <a:p>
            <a:pPr indent="-228600">
              <a:lnSpc>
                <a:spcPct val="90000"/>
              </a:lnSpc>
              <a:spcAft>
                <a:spcPts val="600"/>
              </a:spcAft>
              <a:buFont typeface="Arial" panose="020B0604020202020204" pitchFamily="34" charset="0"/>
              <a:buChar char="•"/>
            </a:pPr>
            <a:r>
              <a:rPr lang="en-US" sz="1500"/>
              <a:t>Analyzed the SEO strategies of key competitors in the camera and electronics retail industry. This involved identifying their top-performing keywords, backlink profiles, and content strategies.</a:t>
            </a:r>
            <a:endParaRPr lang="en-US" sz="1500">
              <a:cs typeface="Calibri"/>
            </a:endParaRPr>
          </a:p>
          <a:p>
            <a:pPr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b="1"/>
              <a:t>On-Page SEO</a:t>
            </a:r>
            <a:endParaRPr lang="en-US" sz="1500" b="1">
              <a:cs typeface="Calibri"/>
            </a:endParaRPr>
          </a:p>
          <a:p>
            <a:pPr marL="285750" indent="-228600">
              <a:lnSpc>
                <a:spcPct val="90000"/>
              </a:lnSpc>
              <a:spcAft>
                <a:spcPts val="600"/>
              </a:spcAft>
              <a:buFont typeface="Arial" panose="020B0604020202020204" pitchFamily="34" charset="0"/>
              <a:buChar char="•"/>
            </a:pPr>
            <a:r>
              <a:rPr lang="en-US" sz="1500"/>
              <a:t>Conducted on-page optimization by optimizing meta titles, meta descriptions, and headings with the identified keywords.</a:t>
            </a:r>
            <a:endParaRPr lang="en-US" sz="1500">
              <a:cs typeface="Calibri"/>
            </a:endParaRPr>
          </a:p>
          <a:p>
            <a:pPr marL="285750" indent="-228600">
              <a:lnSpc>
                <a:spcPct val="90000"/>
              </a:lnSpc>
              <a:spcAft>
                <a:spcPts val="600"/>
              </a:spcAft>
              <a:buFont typeface="Arial" panose="020B0604020202020204" pitchFamily="34" charset="0"/>
              <a:buChar char="•"/>
            </a:pPr>
            <a:r>
              <a:rPr lang="en-US" sz="1500"/>
              <a:t>Ensured that product descriptions and category pages were well-structured with keyword-rich content.</a:t>
            </a:r>
            <a:endParaRPr lang="en-US" sz="1500">
              <a:cs typeface="Calibri"/>
            </a:endParaRPr>
          </a:p>
          <a:p>
            <a:pPr marL="285750" indent="-228600">
              <a:lnSpc>
                <a:spcPct val="90000"/>
              </a:lnSpc>
              <a:spcAft>
                <a:spcPts val="600"/>
              </a:spcAft>
              <a:buFont typeface="Arial" panose="020B0604020202020204" pitchFamily="34" charset="0"/>
              <a:buChar char="•"/>
            </a:pPr>
            <a:r>
              <a:rPr lang="en-US" sz="1500"/>
              <a:t>Improved internal linking to enhance user navigation and distribute link equity effectively.</a:t>
            </a:r>
            <a:endParaRPr lang="en-US" sz="1500">
              <a:cs typeface="Calibri"/>
            </a:endParaRPr>
          </a:p>
          <a:p>
            <a:pPr marL="285750"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b="1"/>
              <a:t>Local SEO</a:t>
            </a:r>
            <a:endParaRPr lang="en-US" sz="1500"/>
          </a:p>
          <a:p>
            <a:pPr marL="342900" indent="-228600">
              <a:lnSpc>
                <a:spcPct val="90000"/>
              </a:lnSpc>
              <a:spcAft>
                <a:spcPts val="600"/>
              </a:spcAft>
              <a:buFont typeface="Arial" panose="020B0604020202020204" pitchFamily="34" charset="0"/>
              <a:buChar char="•"/>
            </a:pPr>
            <a:r>
              <a:rPr lang="en-US" sz="1500"/>
              <a:t>Optimized the website for local SEO, targeting local keywords such as "."</a:t>
            </a:r>
            <a:endParaRPr lang="en-US" sz="1500">
              <a:cs typeface="Calibri"/>
            </a:endParaRPr>
          </a:p>
          <a:p>
            <a:pPr indent="-228600">
              <a:lnSpc>
                <a:spcPct val="90000"/>
              </a:lnSpc>
              <a:spcAft>
                <a:spcPts val="600"/>
              </a:spcAft>
              <a:buFont typeface="Arial" panose="020B0604020202020204" pitchFamily="34" charset="0"/>
              <a:buChar char="•"/>
            </a:pPr>
            <a:endParaRPr lang="en-US" sz="1500"/>
          </a:p>
        </p:txBody>
      </p:sp>
    </p:spTree>
    <p:extLst>
      <p:ext uri="{BB962C8B-B14F-4D97-AF65-F5344CB8AC3E}">
        <p14:creationId xmlns:p14="http://schemas.microsoft.com/office/powerpoint/2010/main" val="1933112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4" name="TextBox 3">
            <a:extLst>
              <a:ext uri="{FF2B5EF4-FFF2-40B4-BE49-F238E27FC236}">
                <a16:creationId xmlns:a16="http://schemas.microsoft.com/office/drawing/2014/main" id="{C1243820-CFF2-9318-B000-BA37D0E83C8B}"/>
              </a:ext>
            </a:extLst>
          </p:cNvPr>
          <p:cNvSpPr txBox="1"/>
          <p:nvPr/>
        </p:nvSpPr>
        <p:spPr>
          <a:xfrm>
            <a:off x="841246" y="673770"/>
            <a:ext cx="3644489" cy="24144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ct val="0"/>
              </a:spcBef>
              <a:spcAft>
                <a:spcPts val="600"/>
              </a:spcAft>
            </a:pPr>
            <a:r>
              <a:rPr lang="en-US" sz="5400" b="1" kern="1200">
                <a:solidFill>
                  <a:srgbClr val="FFFFFF"/>
                </a:solidFill>
                <a:latin typeface="+mj-lt"/>
                <a:ea typeface="+mj-ea"/>
                <a:cs typeface="+mj-cs"/>
              </a:rPr>
              <a:t>RESEARCH AND ANALYSIS</a:t>
            </a:r>
          </a:p>
        </p:txBody>
      </p:sp>
      <p:sp>
        <p:nvSpPr>
          <p:cNvPr id="2" name="TextBox 1">
            <a:extLst>
              <a:ext uri="{FF2B5EF4-FFF2-40B4-BE49-F238E27FC236}">
                <a16:creationId xmlns:a16="http://schemas.microsoft.com/office/drawing/2014/main" id="{53421313-FDA7-42C2-2115-1AAB197025EB}"/>
              </a:ext>
            </a:extLst>
          </p:cNvPr>
          <p:cNvSpPr txBox="1"/>
          <p:nvPr/>
        </p:nvSpPr>
        <p:spPr>
          <a:xfrm>
            <a:off x="6095999" y="882315"/>
            <a:ext cx="5254754" cy="529464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500" b="1"/>
              <a:t>Technical SEO</a:t>
            </a:r>
            <a:endParaRPr lang="en-US" sz="1500"/>
          </a:p>
          <a:p>
            <a:pPr marL="285750" indent="-228600">
              <a:lnSpc>
                <a:spcPct val="90000"/>
              </a:lnSpc>
              <a:spcAft>
                <a:spcPts val="600"/>
              </a:spcAft>
              <a:buFont typeface="Arial" panose="020B0604020202020204" pitchFamily="34" charset="0"/>
              <a:buChar char="•"/>
            </a:pPr>
            <a:r>
              <a:rPr lang="en-US" sz="1500"/>
              <a:t>Addressed technical issues, including improving website speed and mobile responsiveness.</a:t>
            </a:r>
          </a:p>
          <a:p>
            <a:pPr marL="285750" indent="-228600">
              <a:lnSpc>
                <a:spcPct val="90000"/>
              </a:lnSpc>
              <a:spcAft>
                <a:spcPts val="600"/>
              </a:spcAft>
              <a:buFont typeface="Arial" panose="020B0604020202020204" pitchFamily="34" charset="0"/>
              <a:buChar char="•"/>
            </a:pPr>
            <a:r>
              <a:rPr lang="en-US" sz="1500"/>
              <a:t>Optimized site structure for easier navigation and indexing by search engines.</a:t>
            </a:r>
          </a:p>
          <a:p>
            <a:pPr marL="285750" indent="-228600">
              <a:lnSpc>
                <a:spcPct val="90000"/>
              </a:lnSpc>
              <a:spcAft>
                <a:spcPts val="600"/>
              </a:spcAft>
              <a:buFont typeface="Arial" panose="020B0604020202020204" pitchFamily="34" charset="0"/>
              <a:buChar char="•"/>
            </a:pPr>
            <a:r>
              <a:rPr lang="en-US" sz="1500"/>
              <a:t>Fixed any broken links and ensured proper XML sitemap setup.</a:t>
            </a:r>
          </a:p>
          <a:p>
            <a:pPr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b="1"/>
              <a:t>Backlink Building</a:t>
            </a:r>
          </a:p>
          <a:p>
            <a:pPr marL="342900" indent="-228600">
              <a:lnSpc>
                <a:spcPct val="90000"/>
              </a:lnSpc>
              <a:spcAft>
                <a:spcPts val="600"/>
              </a:spcAft>
              <a:buFont typeface="Arial" panose="020B0604020202020204" pitchFamily="34" charset="0"/>
              <a:buChar char="•"/>
            </a:pPr>
            <a:r>
              <a:rPr lang="en-US" sz="1500"/>
              <a:t>Implemented a backlink-building strategy to acquire high-quality backlinks from authoritative websites in the same industry.</a:t>
            </a:r>
          </a:p>
          <a:p>
            <a:pPr marL="342900" indent="-228600">
              <a:lnSpc>
                <a:spcPct val="90000"/>
              </a:lnSpc>
              <a:spcAft>
                <a:spcPts val="600"/>
              </a:spcAft>
              <a:buFont typeface="Arial" panose="020B0604020202020204" pitchFamily="34" charset="0"/>
              <a:buChar char="•"/>
            </a:pPr>
            <a:r>
              <a:rPr lang="en-US" sz="1500"/>
              <a:t>Focused on obtaining backlinks from local directories and relevant blogs.</a:t>
            </a:r>
          </a:p>
          <a:p>
            <a:pPr marL="342900"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b="1"/>
              <a:t>Results and Ongoing Strategy </a:t>
            </a:r>
          </a:p>
          <a:p>
            <a:pPr marL="342900" indent="-228600">
              <a:lnSpc>
                <a:spcPct val="90000"/>
              </a:lnSpc>
              <a:spcAft>
                <a:spcPts val="600"/>
              </a:spcAft>
              <a:buFont typeface="Arial" panose="020B0604020202020204" pitchFamily="34" charset="0"/>
              <a:buChar char="•"/>
            </a:pPr>
            <a:r>
              <a:rPr lang="en-US" sz="1500"/>
              <a:t>Regularly monitored the website's performance, tracking improvements in organic traffic, keyword rankings, and conversion rates.</a:t>
            </a:r>
          </a:p>
          <a:p>
            <a:pPr marL="342900" indent="-228600">
              <a:lnSpc>
                <a:spcPct val="90000"/>
              </a:lnSpc>
              <a:spcAft>
                <a:spcPts val="600"/>
              </a:spcAft>
              <a:buFont typeface="Arial" panose="020B0604020202020204" pitchFamily="34" charset="0"/>
              <a:buChar char="•"/>
            </a:pPr>
            <a:r>
              <a:rPr lang="en-US" sz="1500"/>
              <a:t>Adjusted the SEO strategy as needed to adapt to changes in search engine algorithms and user behavior.</a:t>
            </a:r>
          </a:p>
        </p:txBody>
      </p:sp>
    </p:spTree>
    <p:extLst>
      <p:ext uri="{BB962C8B-B14F-4D97-AF65-F5344CB8AC3E}">
        <p14:creationId xmlns:p14="http://schemas.microsoft.com/office/powerpoint/2010/main" val="4150305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17" name="Picture 16" descr="Magnifying glass showing decling performance">
            <a:extLst>
              <a:ext uri="{FF2B5EF4-FFF2-40B4-BE49-F238E27FC236}">
                <a16:creationId xmlns:a16="http://schemas.microsoft.com/office/drawing/2014/main" id="{B80326F1-57B8-0896-BBEB-A00D6C9F5923}"/>
              </a:ext>
            </a:extLst>
          </p:cNvPr>
          <p:cNvPicPr>
            <a:picLocks noChangeAspect="1"/>
          </p:cNvPicPr>
          <p:nvPr/>
        </p:nvPicPr>
        <p:blipFill rotWithShape="1">
          <a:blip r:embed="rId2"/>
          <a:srcRect l="3328" r="-3" b="-3"/>
          <a:stretch/>
        </p:blipFill>
        <p:spPr>
          <a:xfrm>
            <a:off x="20" y="10"/>
            <a:ext cx="9947062" cy="6857990"/>
          </a:xfrm>
          <a:prstGeom prst="rect">
            <a:avLst/>
          </a:prstGeom>
        </p:spPr>
      </p:pic>
      <p:sp>
        <p:nvSpPr>
          <p:cNvPr id="18" name="Freeform: Shape 17">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Freeform: Shape 13">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6" name="Freeform: Shape 15">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 name="TextBox 3">
            <a:extLst>
              <a:ext uri="{FF2B5EF4-FFF2-40B4-BE49-F238E27FC236}">
                <a16:creationId xmlns:a16="http://schemas.microsoft.com/office/drawing/2014/main" id="{C1243820-CFF2-9318-B000-BA37D0E83C8B}"/>
              </a:ext>
            </a:extLst>
          </p:cNvPr>
          <p:cNvSpPr txBox="1"/>
          <p:nvPr/>
        </p:nvSpPr>
        <p:spPr>
          <a:xfrm>
            <a:off x="8046720" y="1045597"/>
            <a:ext cx="3633746" cy="158842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3600" b="1">
                <a:latin typeface="+mj-lt"/>
                <a:ea typeface="+mj-ea"/>
                <a:cs typeface="+mj-cs"/>
              </a:rPr>
              <a:t>RESULTS</a:t>
            </a:r>
          </a:p>
        </p:txBody>
      </p:sp>
      <p:sp>
        <p:nvSpPr>
          <p:cNvPr id="2" name="TextBox 1">
            <a:extLst>
              <a:ext uri="{FF2B5EF4-FFF2-40B4-BE49-F238E27FC236}">
                <a16:creationId xmlns:a16="http://schemas.microsoft.com/office/drawing/2014/main" id="{7F10D8A5-3F82-4BCE-FF46-30B84271C1EE}"/>
              </a:ext>
            </a:extLst>
          </p:cNvPr>
          <p:cNvSpPr txBox="1"/>
          <p:nvPr/>
        </p:nvSpPr>
        <p:spPr>
          <a:xfrm>
            <a:off x="8046719" y="2722729"/>
            <a:ext cx="3633747" cy="270006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t>The results include data from Shopify analytics, Google analytics, SemRush and Google Search Console in the next slide.</a:t>
            </a:r>
          </a:p>
        </p:txBody>
      </p:sp>
    </p:spTree>
    <p:extLst>
      <p:ext uri="{BB962C8B-B14F-4D97-AF65-F5344CB8AC3E}">
        <p14:creationId xmlns:p14="http://schemas.microsoft.com/office/powerpoint/2010/main" val="3000264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D16356D-30C9-BCFF-7FFF-0523AF50FC14}"/>
              </a:ext>
            </a:extLst>
          </p:cNvPr>
          <p:cNvSpPr txBox="1"/>
          <p:nvPr/>
        </p:nvSpPr>
        <p:spPr>
          <a:xfrm>
            <a:off x="2177011" y="751107"/>
            <a:ext cx="803871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r>
              <a:rPr lang="en-US" b="1">
                <a:solidFill>
                  <a:srgbClr val="0070C0"/>
                </a:solidFill>
                <a:ea typeface="+mn-lt"/>
                <a:cs typeface="+mn-lt"/>
              </a:rPr>
              <a:t>This slide demonstrates a significant increase in organic search traffic over the past 30 days. All metrics have shown overall growth.</a:t>
            </a:r>
            <a:endParaRPr lang="en-US" b="1">
              <a:ea typeface="+mn-lt"/>
              <a:cs typeface="+mn-lt"/>
            </a:endParaRPr>
          </a:p>
        </p:txBody>
      </p:sp>
      <p:pic>
        <p:nvPicPr>
          <p:cNvPr id="8" name="Picture 7" descr="A black background with white text&#10;&#10;Description automatically generated">
            <a:extLst>
              <a:ext uri="{FF2B5EF4-FFF2-40B4-BE49-F238E27FC236}">
                <a16:creationId xmlns:a16="http://schemas.microsoft.com/office/drawing/2014/main" id="{1C89A46D-D06E-FB36-9E3F-EE512498F7D8}"/>
              </a:ext>
            </a:extLst>
          </p:cNvPr>
          <p:cNvPicPr>
            <a:picLocks noChangeAspect="1"/>
          </p:cNvPicPr>
          <p:nvPr/>
        </p:nvPicPr>
        <p:blipFill>
          <a:blip r:embed="rId2"/>
          <a:stretch>
            <a:fillRect/>
          </a:stretch>
        </p:blipFill>
        <p:spPr>
          <a:xfrm>
            <a:off x="10025807" y="119127"/>
            <a:ext cx="2164882" cy="633397"/>
          </a:xfrm>
          <a:prstGeom prst="rect">
            <a:avLst/>
          </a:prstGeom>
        </p:spPr>
      </p:pic>
      <p:pic>
        <p:nvPicPr>
          <p:cNvPr id="4" name="Picture 3" descr="A neon sign with a person&amp;#39;s head and a fish&#10;&#10;Description automatically generated">
            <a:extLst>
              <a:ext uri="{FF2B5EF4-FFF2-40B4-BE49-F238E27FC236}">
                <a16:creationId xmlns:a16="http://schemas.microsoft.com/office/drawing/2014/main" id="{C2AD9A9E-6AE8-FBE8-3F1B-C062D6E9D6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856347" cy="1856347"/>
          </a:xfrm>
          <a:prstGeom prst="rect">
            <a:avLst/>
          </a:prstGeom>
        </p:spPr>
      </p:pic>
      <p:pic>
        <p:nvPicPr>
          <p:cNvPr id="3" name="Picture 2" descr="A screenshot of a search engine&#10;&#10;Description automatically generated">
            <a:extLst>
              <a:ext uri="{FF2B5EF4-FFF2-40B4-BE49-F238E27FC236}">
                <a16:creationId xmlns:a16="http://schemas.microsoft.com/office/drawing/2014/main" id="{BE7E7EBD-DA83-2BD7-0FDF-EA896E96CFF7}"/>
              </a:ext>
            </a:extLst>
          </p:cNvPr>
          <p:cNvPicPr>
            <a:picLocks noChangeAspect="1"/>
          </p:cNvPicPr>
          <p:nvPr/>
        </p:nvPicPr>
        <p:blipFill>
          <a:blip r:embed="rId4"/>
          <a:stretch>
            <a:fillRect/>
          </a:stretch>
        </p:blipFill>
        <p:spPr>
          <a:xfrm>
            <a:off x="762611" y="2118668"/>
            <a:ext cx="11037093" cy="41431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06FA24D5-DCA0-6092-DAB9-F78A2EEF99B4}"/>
              </a:ext>
            </a:extLst>
          </p:cNvPr>
          <p:cNvSpPr txBox="1"/>
          <p:nvPr/>
        </p:nvSpPr>
        <p:spPr>
          <a:xfrm>
            <a:off x="4340961" y="203691"/>
            <a:ext cx="44837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SEMrush Analytics</a:t>
            </a:r>
          </a:p>
        </p:txBody>
      </p:sp>
    </p:spTree>
    <p:extLst>
      <p:ext uri="{BB962C8B-B14F-4D97-AF65-F5344CB8AC3E}">
        <p14:creationId xmlns:p14="http://schemas.microsoft.com/office/powerpoint/2010/main" val="916286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background with white text&#10;&#10;Description automatically generated">
            <a:extLst>
              <a:ext uri="{FF2B5EF4-FFF2-40B4-BE49-F238E27FC236}">
                <a16:creationId xmlns:a16="http://schemas.microsoft.com/office/drawing/2014/main" id="{8EA8EF03-DC15-2B8B-ABA7-77A07D6E40CC}"/>
              </a:ext>
            </a:extLst>
          </p:cNvPr>
          <p:cNvPicPr>
            <a:picLocks noChangeAspect="1"/>
          </p:cNvPicPr>
          <p:nvPr/>
        </p:nvPicPr>
        <p:blipFill>
          <a:blip r:embed="rId2"/>
          <a:stretch>
            <a:fillRect/>
          </a:stretch>
        </p:blipFill>
        <p:spPr>
          <a:xfrm>
            <a:off x="10497399" y="172291"/>
            <a:ext cx="1644433" cy="523032"/>
          </a:xfrm>
          <a:prstGeom prst="rect">
            <a:avLst/>
          </a:prstGeom>
        </p:spPr>
      </p:pic>
      <p:sp>
        <p:nvSpPr>
          <p:cNvPr id="11" name="TextBox 10">
            <a:extLst>
              <a:ext uri="{FF2B5EF4-FFF2-40B4-BE49-F238E27FC236}">
                <a16:creationId xmlns:a16="http://schemas.microsoft.com/office/drawing/2014/main" id="{2D07BD09-37C7-2E1C-C105-B45EBD1D93DF}"/>
              </a:ext>
            </a:extLst>
          </p:cNvPr>
          <p:cNvSpPr txBox="1"/>
          <p:nvPr/>
        </p:nvSpPr>
        <p:spPr>
          <a:xfrm>
            <a:off x="2133356" y="733592"/>
            <a:ext cx="825458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cs typeface="Calibri"/>
              </a:rPr>
              <a:t>This slide shows the growth in terms of organic keyword in the last 2 months</a:t>
            </a:r>
            <a:endParaRPr lang="en-US" b="1">
              <a:solidFill>
                <a:srgbClr val="0070C0"/>
              </a:solidFill>
              <a:ea typeface="Calibri"/>
              <a:cs typeface="Calibri"/>
            </a:endParaRPr>
          </a:p>
          <a:p>
            <a:r>
              <a:rPr lang="en-US" b="1">
                <a:solidFill>
                  <a:srgbClr val="0070C0"/>
                </a:solidFill>
                <a:ea typeface="Calibri"/>
                <a:cs typeface="Calibri"/>
              </a:rPr>
              <a:t>When we started the work.</a:t>
            </a:r>
            <a:endParaRPr lang="en-US" b="1">
              <a:solidFill>
                <a:srgbClr val="0070C0"/>
              </a:solidFill>
              <a:cs typeface="Calibri"/>
            </a:endParaRPr>
          </a:p>
          <a:p>
            <a:r>
              <a:rPr lang="en-US" b="1">
                <a:solidFill>
                  <a:srgbClr val="0070C0"/>
                </a:solidFill>
                <a:cs typeface="Calibri"/>
              </a:rPr>
              <a:t>                  </a:t>
            </a:r>
            <a:endParaRPr lang="en-US" b="1">
              <a:solidFill>
                <a:srgbClr val="0070C0"/>
              </a:solidFill>
              <a:ea typeface="Calibri"/>
              <a:cs typeface="Calibri"/>
            </a:endParaRPr>
          </a:p>
        </p:txBody>
      </p:sp>
      <p:pic>
        <p:nvPicPr>
          <p:cNvPr id="4" name="Picture 3">
            <a:extLst>
              <a:ext uri="{FF2B5EF4-FFF2-40B4-BE49-F238E27FC236}">
                <a16:creationId xmlns:a16="http://schemas.microsoft.com/office/drawing/2014/main" id="{9586E539-4D47-AB8B-9C0E-E655641835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773021" cy="1576387"/>
          </a:xfrm>
          <a:prstGeom prst="rect">
            <a:avLst/>
          </a:prstGeom>
        </p:spPr>
      </p:pic>
      <p:pic>
        <p:nvPicPr>
          <p:cNvPr id="3" name="Picture 2">
            <a:extLst>
              <a:ext uri="{FF2B5EF4-FFF2-40B4-BE49-F238E27FC236}">
                <a16:creationId xmlns:a16="http://schemas.microsoft.com/office/drawing/2014/main" id="{99B8D5CD-1367-E454-1012-E7C607C22CF9}"/>
              </a:ext>
            </a:extLst>
          </p:cNvPr>
          <p:cNvPicPr>
            <a:picLocks noChangeAspect="1"/>
          </p:cNvPicPr>
          <p:nvPr/>
        </p:nvPicPr>
        <p:blipFill>
          <a:blip r:embed="rId4"/>
          <a:stretch>
            <a:fillRect/>
          </a:stretch>
        </p:blipFill>
        <p:spPr>
          <a:xfrm>
            <a:off x="869157" y="2039575"/>
            <a:ext cx="10453686" cy="37670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5EACACF0-EF21-F4EA-E264-F585CAAC26D9}"/>
              </a:ext>
            </a:extLst>
          </p:cNvPr>
          <p:cNvSpPr txBox="1"/>
          <p:nvPr/>
        </p:nvSpPr>
        <p:spPr>
          <a:xfrm>
            <a:off x="4034021" y="66131"/>
            <a:ext cx="386207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SEMrush Analytics</a:t>
            </a:r>
            <a:endParaRPr lang="en-US" sz="2400">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158176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F7D4490E-3687-2E76-EDCF-CFE6C210657E}"/>
              </a:ext>
            </a:extLst>
          </p:cNvPr>
          <p:cNvPicPr>
            <a:picLocks noChangeAspect="1"/>
          </p:cNvPicPr>
          <p:nvPr/>
        </p:nvPicPr>
        <p:blipFill>
          <a:blip r:embed="rId2"/>
          <a:stretch>
            <a:fillRect/>
          </a:stretch>
        </p:blipFill>
        <p:spPr>
          <a:xfrm>
            <a:off x="9903114" y="248355"/>
            <a:ext cx="2073088" cy="749813"/>
          </a:xfrm>
          <a:prstGeom prst="rect">
            <a:avLst/>
          </a:prstGeom>
        </p:spPr>
      </p:pic>
      <p:sp>
        <p:nvSpPr>
          <p:cNvPr id="7" name="TextBox 6">
            <a:extLst>
              <a:ext uri="{FF2B5EF4-FFF2-40B4-BE49-F238E27FC236}">
                <a16:creationId xmlns:a16="http://schemas.microsoft.com/office/drawing/2014/main" id="{F0EEC910-89BD-9117-20D1-1569B61DF9DF}"/>
              </a:ext>
            </a:extLst>
          </p:cNvPr>
          <p:cNvSpPr txBox="1"/>
          <p:nvPr/>
        </p:nvSpPr>
        <p:spPr>
          <a:xfrm>
            <a:off x="2098087" y="624032"/>
            <a:ext cx="7990357" cy="9428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cs typeface="Calibri"/>
              </a:rPr>
              <a:t>This Slide shows the Growth Report Comparision drawn from previous 3 Months. When we worked on this client to the Current year Mid-May.</a:t>
            </a:r>
          </a:p>
          <a:p>
            <a:r>
              <a:rPr lang="en-US" b="1">
                <a:solidFill>
                  <a:srgbClr val="0070C0"/>
                </a:solidFill>
                <a:cs typeface="Calibri"/>
              </a:rPr>
              <a:t>We Can clearly See the </a:t>
            </a:r>
            <a:r>
              <a:rPr lang="en-US" b="1">
                <a:solidFill>
                  <a:srgbClr val="00B050"/>
                </a:solidFill>
                <a:cs typeface="Calibri"/>
              </a:rPr>
              <a:t>Growth percentage</a:t>
            </a:r>
            <a:r>
              <a:rPr lang="en-US" b="1">
                <a:solidFill>
                  <a:srgbClr val="0070C0"/>
                </a:solidFill>
                <a:cs typeface="Calibri"/>
              </a:rPr>
              <a:t> in the green numbers.</a:t>
            </a:r>
            <a:endParaRPr lang="en-US" b="1">
              <a:solidFill>
                <a:srgbClr val="0070C0"/>
              </a:solidFill>
              <a:ea typeface="Calibri"/>
              <a:cs typeface="Calibri"/>
            </a:endParaRPr>
          </a:p>
        </p:txBody>
      </p:sp>
      <p:pic>
        <p:nvPicPr>
          <p:cNvPr id="5" name="Picture 4">
            <a:extLst>
              <a:ext uri="{FF2B5EF4-FFF2-40B4-BE49-F238E27FC236}">
                <a16:creationId xmlns:a16="http://schemas.microsoft.com/office/drawing/2014/main" id="{A642D1DF-75B1-C02A-9DDC-1EE964FFE3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786713" cy="1733945"/>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A4CD1CD9-D69B-1860-D556-A2C85B0ACD59}"/>
              </a:ext>
            </a:extLst>
          </p:cNvPr>
          <p:cNvPicPr>
            <a:picLocks noChangeAspect="1"/>
          </p:cNvPicPr>
          <p:nvPr/>
        </p:nvPicPr>
        <p:blipFill>
          <a:blip r:embed="rId4"/>
          <a:stretch>
            <a:fillRect/>
          </a:stretch>
        </p:blipFill>
        <p:spPr>
          <a:xfrm>
            <a:off x="444501" y="1847267"/>
            <a:ext cx="11535833" cy="4269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0F336E83-4F16-9ABD-2B38-426498D54D9D}"/>
              </a:ext>
            </a:extLst>
          </p:cNvPr>
          <p:cNvSpPr txBox="1"/>
          <p:nvPr/>
        </p:nvSpPr>
        <p:spPr>
          <a:xfrm>
            <a:off x="3875306" y="79357"/>
            <a:ext cx="372981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baseline="0">
                <a:latin typeface="Calibri"/>
              </a:rPr>
              <a:t>SEMrush Analytics</a:t>
            </a:r>
            <a:r>
              <a:rPr lang="en-US" sz="2400">
                <a:latin typeface="Calibri"/>
                <a:ea typeface="Calibri"/>
                <a:cs typeface="Calibri"/>
              </a:rPr>
              <a:t>​</a:t>
            </a:r>
            <a:endParaRPr lang="en-US"/>
          </a:p>
        </p:txBody>
      </p:sp>
    </p:spTree>
    <p:extLst>
      <p:ext uri="{BB962C8B-B14F-4D97-AF65-F5344CB8AC3E}">
        <p14:creationId xmlns:p14="http://schemas.microsoft.com/office/powerpoint/2010/main" val="308696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1D1A234F-BB66-E350-628A-2A05B62669C0}"/>
              </a:ext>
            </a:extLst>
          </p:cNvPr>
          <p:cNvPicPr>
            <a:picLocks noChangeAspect="1"/>
          </p:cNvPicPr>
          <p:nvPr/>
        </p:nvPicPr>
        <p:blipFill>
          <a:blip r:embed="rId2"/>
          <a:stretch>
            <a:fillRect/>
          </a:stretch>
        </p:blipFill>
        <p:spPr>
          <a:xfrm>
            <a:off x="9908858" y="277662"/>
            <a:ext cx="1857940" cy="720506"/>
          </a:xfrm>
          <a:prstGeom prst="rect">
            <a:avLst/>
          </a:prstGeom>
        </p:spPr>
      </p:pic>
      <p:sp>
        <p:nvSpPr>
          <p:cNvPr id="7" name="TextBox 6">
            <a:extLst>
              <a:ext uri="{FF2B5EF4-FFF2-40B4-BE49-F238E27FC236}">
                <a16:creationId xmlns:a16="http://schemas.microsoft.com/office/drawing/2014/main" id="{90927676-12A9-1435-3F62-F884BFFEC711}"/>
              </a:ext>
            </a:extLst>
          </p:cNvPr>
          <p:cNvSpPr txBox="1"/>
          <p:nvPr/>
        </p:nvSpPr>
        <p:spPr>
          <a:xfrm>
            <a:off x="1671502" y="511684"/>
            <a:ext cx="7840315" cy="12042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a:p>
            <a:r>
              <a:rPr lang="en-US">
                <a:solidFill>
                  <a:srgbClr val="0070C0"/>
                </a:solidFill>
                <a:cs typeface="Calibri"/>
              </a:rPr>
              <a:t>This Slide show the Organic Traffic Growth in comparison to the last year. The Organic traffic has</a:t>
            </a:r>
            <a:r>
              <a:rPr lang="en-US">
                <a:cs typeface="Calibri"/>
              </a:rPr>
              <a:t> </a:t>
            </a:r>
            <a:r>
              <a:rPr lang="en-US">
                <a:solidFill>
                  <a:srgbClr val="00B050"/>
                </a:solidFill>
                <a:cs typeface="Calibri"/>
              </a:rPr>
              <a:t>increased  34 % </a:t>
            </a:r>
            <a:r>
              <a:rPr lang="en-US">
                <a:solidFill>
                  <a:srgbClr val="0070C0"/>
                </a:solidFill>
                <a:cs typeface="Calibri"/>
              </a:rPr>
              <a:t>Compared to previous year When we started working on this project. </a:t>
            </a:r>
            <a:endParaRPr lang="en-US">
              <a:solidFill>
                <a:srgbClr val="0070C0"/>
              </a:solidFill>
              <a:ea typeface="Calibri"/>
              <a:cs typeface="Calibri"/>
            </a:endParaRPr>
          </a:p>
        </p:txBody>
      </p:sp>
      <p:pic>
        <p:nvPicPr>
          <p:cNvPr id="5" name="Picture 4">
            <a:extLst>
              <a:ext uri="{FF2B5EF4-FFF2-40B4-BE49-F238E27FC236}">
                <a16:creationId xmlns:a16="http://schemas.microsoft.com/office/drawing/2014/main" id="{403FAAD1-CC9D-C8F6-4220-CF24802A4F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59139" cy="1573280"/>
          </a:xfrm>
          <a:prstGeom prst="rect">
            <a:avLst/>
          </a:prstGeom>
        </p:spPr>
      </p:pic>
      <p:pic>
        <p:nvPicPr>
          <p:cNvPr id="3" name="Picture 2">
            <a:extLst>
              <a:ext uri="{FF2B5EF4-FFF2-40B4-BE49-F238E27FC236}">
                <a16:creationId xmlns:a16="http://schemas.microsoft.com/office/drawing/2014/main" id="{119594AC-720D-981F-95C5-BE60C7F877C9}"/>
              </a:ext>
            </a:extLst>
          </p:cNvPr>
          <p:cNvPicPr>
            <a:picLocks noChangeAspect="1"/>
          </p:cNvPicPr>
          <p:nvPr/>
        </p:nvPicPr>
        <p:blipFill>
          <a:blip r:embed="rId4"/>
          <a:stretch>
            <a:fillRect/>
          </a:stretch>
        </p:blipFill>
        <p:spPr>
          <a:xfrm>
            <a:off x="836083" y="2127001"/>
            <a:ext cx="10244666" cy="3990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B170CDF8-7A13-6E54-D06C-547545047597}"/>
              </a:ext>
            </a:extLst>
          </p:cNvPr>
          <p:cNvSpPr txBox="1"/>
          <p:nvPr/>
        </p:nvSpPr>
        <p:spPr>
          <a:xfrm>
            <a:off x="3782722" y="39678"/>
            <a:ext cx="39017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baseline="0">
                <a:latin typeface="Calibri"/>
              </a:rPr>
              <a:t>SEMrush Analytics</a:t>
            </a:r>
            <a:r>
              <a:rPr lang="en-US" sz="2400">
                <a:latin typeface="Calibri"/>
                <a:ea typeface="Calibri"/>
                <a:cs typeface="Calibri"/>
              </a:rPr>
              <a:t>​</a:t>
            </a:r>
            <a:endParaRPr lang="en-US"/>
          </a:p>
        </p:txBody>
      </p:sp>
    </p:spTree>
    <p:extLst>
      <p:ext uri="{BB962C8B-B14F-4D97-AF65-F5344CB8AC3E}">
        <p14:creationId xmlns:p14="http://schemas.microsoft.com/office/powerpoint/2010/main" val="4167791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F3864469-8FBB-BB1F-71D9-32B010615F44}"/>
              </a:ext>
            </a:extLst>
          </p:cNvPr>
          <p:cNvPicPr>
            <a:picLocks noChangeAspect="1"/>
          </p:cNvPicPr>
          <p:nvPr/>
        </p:nvPicPr>
        <p:blipFill>
          <a:blip r:embed="rId2"/>
          <a:stretch>
            <a:fillRect/>
          </a:stretch>
        </p:blipFill>
        <p:spPr>
          <a:xfrm>
            <a:off x="9751133" y="248355"/>
            <a:ext cx="2015665" cy="749813"/>
          </a:xfrm>
          <a:prstGeom prst="rect">
            <a:avLst/>
          </a:prstGeom>
        </p:spPr>
      </p:pic>
      <p:sp>
        <p:nvSpPr>
          <p:cNvPr id="2" name="TextBox 1">
            <a:extLst>
              <a:ext uri="{FF2B5EF4-FFF2-40B4-BE49-F238E27FC236}">
                <a16:creationId xmlns:a16="http://schemas.microsoft.com/office/drawing/2014/main" id="{5A6A6868-4300-638A-A8F0-DD5DAA9B9499}"/>
              </a:ext>
            </a:extLst>
          </p:cNvPr>
          <p:cNvSpPr txBox="1"/>
          <p:nvPr/>
        </p:nvSpPr>
        <p:spPr>
          <a:xfrm>
            <a:off x="2235590" y="872568"/>
            <a:ext cx="723022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This Slide Shows the Organic Keyword </a:t>
            </a:r>
            <a:r>
              <a:rPr lang="en-US">
                <a:solidFill>
                  <a:srgbClr val="00B050"/>
                </a:solidFill>
                <a:ea typeface="Calibri"/>
                <a:cs typeface="Calibri"/>
              </a:rPr>
              <a:t>Growth of 135% </a:t>
            </a:r>
            <a:r>
              <a:rPr lang="en-US">
                <a:ea typeface="Calibri"/>
                <a:cs typeface="Calibri"/>
              </a:rPr>
              <a:t>compared to the previous year. </a:t>
            </a:r>
            <a:endParaRPr lang="en-US"/>
          </a:p>
        </p:txBody>
      </p:sp>
      <p:pic>
        <p:nvPicPr>
          <p:cNvPr id="7" name="Picture 6">
            <a:extLst>
              <a:ext uri="{FF2B5EF4-FFF2-40B4-BE49-F238E27FC236}">
                <a16:creationId xmlns:a16="http://schemas.microsoft.com/office/drawing/2014/main" id="{80B3744F-1E33-6619-15BA-92B59B8DC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78516" cy="1731881"/>
          </a:xfrm>
          <a:prstGeom prst="rect">
            <a:avLst/>
          </a:prstGeom>
        </p:spPr>
      </p:pic>
      <p:pic>
        <p:nvPicPr>
          <p:cNvPr id="3" name="Picture 2" descr="A graph with blue and purple bars&#10;&#10;Description automatically generated">
            <a:extLst>
              <a:ext uri="{FF2B5EF4-FFF2-40B4-BE49-F238E27FC236}">
                <a16:creationId xmlns:a16="http://schemas.microsoft.com/office/drawing/2014/main" id="{DBEA09F8-A640-D887-2C4D-67FD4389968E}"/>
              </a:ext>
            </a:extLst>
          </p:cNvPr>
          <p:cNvPicPr>
            <a:picLocks noChangeAspect="1"/>
          </p:cNvPicPr>
          <p:nvPr/>
        </p:nvPicPr>
        <p:blipFill>
          <a:blip r:embed="rId4"/>
          <a:stretch>
            <a:fillRect/>
          </a:stretch>
        </p:blipFill>
        <p:spPr>
          <a:xfrm>
            <a:off x="846667" y="2041676"/>
            <a:ext cx="10488082" cy="40763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777C91D9-EECF-0C00-A568-172DF6BCFBA9}"/>
              </a:ext>
            </a:extLst>
          </p:cNvPr>
          <p:cNvSpPr txBox="1"/>
          <p:nvPr/>
        </p:nvSpPr>
        <p:spPr>
          <a:xfrm>
            <a:off x="3727254" y="161369"/>
            <a:ext cx="3875306" cy="4629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baseline="0">
                <a:latin typeface="Calibri"/>
              </a:rPr>
              <a:t>SEMrush Analytics</a:t>
            </a:r>
            <a:r>
              <a:rPr lang="en-US" sz="2400">
                <a:latin typeface="Calibri"/>
                <a:ea typeface="Calibri"/>
                <a:cs typeface="Calibri"/>
              </a:rPr>
              <a:t>​</a:t>
            </a:r>
            <a:endParaRPr lang="en-US"/>
          </a:p>
        </p:txBody>
      </p:sp>
    </p:spTree>
    <p:extLst>
      <p:ext uri="{BB962C8B-B14F-4D97-AF65-F5344CB8AC3E}">
        <p14:creationId xmlns:p14="http://schemas.microsoft.com/office/powerpoint/2010/main" val="4254677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CC005AE2-DFD8-E0F8-D4CB-4244867623C0}"/>
              </a:ext>
            </a:extLst>
          </p:cNvPr>
          <p:cNvPicPr>
            <a:picLocks noChangeAspect="1"/>
          </p:cNvPicPr>
          <p:nvPr/>
        </p:nvPicPr>
        <p:blipFill>
          <a:blip r:embed="rId2"/>
          <a:stretch>
            <a:fillRect/>
          </a:stretch>
        </p:blipFill>
        <p:spPr>
          <a:xfrm>
            <a:off x="9807193" y="238830"/>
            <a:ext cx="1959605" cy="759338"/>
          </a:xfrm>
          <a:prstGeom prst="rect">
            <a:avLst/>
          </a:prstGeom>
        </p:spPr>
      </p:pic>
      <p:sp>
        <p:nvSpPr>
          <p:cNvPr id="2" name="TextBox 1">
            <a:extLst>
              <a:ext uri="{FF2B5EF4-FFF2-40B4-BE49-F238E27FC236}">
                <a16:creationId xmlns:a16="http://schemas.microsoft.com/office/drawing/2014/main" id="{A4DFA410-8549-7675-69B9-55BA70CB5FA7}"/>
              </a:ext>
            </a:extLst>
          </p:cNvPr>
          <p:cNvSpPr txBox="1"/>
          <p:nvPr/>
        </p:nvSpPr>
        <p:spPr>
          <a:xfrm>
            <a:off x="2035969" y="735540"/>
            <a:ext cx="731572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This Slide shows </a:t>
            </a:r>
            <a:r>
              <a:rPr lang="en-US" b="1">
                <a:ea typeface="Calibri"/>
                <a:cs typeface="Calibri"/>
              </a:rPr>
              <a:t>Non-branded Traffic, Top Position Changes and Position Distribution</a:t>
            </a:r>
            <a:r>
              <a:rPr lang="en-US">
                <a:ea typeface="Calibri"/>
                <a:cs typeface="Calibri"/>
              </a:rPr>
              <a:t> Compared to the previous year when we started working on this project.</a:t>
            </a:r>
            <a:endParaRPr lang="en-US"/>
          </a:p>
        </p:txBody>
      </p:sp>
      <p:pic>
        <p:nvPicPr>
          <p:cNvPr id="7" name="Picture 6">
            <a:extLst>
              <a:ext uri="{FF2B5EF4-FFF2-40B4-BE49-F238E27FC236}">
                <a16:creationId xmlns:a16="http://schemas.microsoft.com/office/drawing/2014/main" id="{D2EA3D24-846B-77B7-A850-EBFC61A619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77921" cy="1709521"/>
          </a:xfrm>
          <a:prstGeom prst="rect">
            <a:avLst/>
          </a:prstGeom>
        </p:spPr>
      </p:pic>
      <p:pic>
        <p:nvPicPr>
          <p:cNvPr id="3" name="Picture 2" descr="A screenshot of a social media account&#10;&#10;Description automatically generated">
            <a:extLst>
              <a:ext uri="{FF2B5EF4-FFF2-40B4-BE49-F238E27FC236}">
                <a16:creationId xmlns:a16="http://schemas.microsoft.com/office/drawing/2014/main" id="{55C54717-CA8A-366F-935E-FBE14A853BDF}"/>
              </a:ext>
            </a:extLst>
          </p:cNvPr>
          <p:cNvPicPr>
            <a:picLocks noChangeAspect="1"/>
          </p:cNvPicPr>
          <p:nvPr/>
        </p:nvPicPr>
        <p:blipFill>
          <a:blip r:embed="rId4"/>
          <a:stretch>
            <a:fillRect/>
          </a:stretch>
        </p:blipFill>
        <p:spPr>
          <a:xfrm>
            <a:off x="1661583" y="2137388"/>
            <a:ext cx="8720667" cy="3324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EE4E4E4A-74A8-E2C0-ADBC-2E8960B96829}"/>
              </a:ext>
            </a:extLst>
          </p:cNvPr>
          <p:cNvSpPr txBox="1"/>
          <p:nvPr/>
        </p:nvSpPr>
        <p:spPr>
          <a:xfrm>
            <a:off x="4092280" y="68774"/>
            <a:ext cx="462920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SEMrush Analytics</a:t>
            </a:r>
            <a:r>
              <a:rPr lang="en-US" sz="2400">
                <a:ea typeface="Calibri"/>
                <a:cs typeface="Calibri"/>
              </a:rPr>
              <a:t> </a:t>
            </a:r>
          </a:p>
          <a:p>
            <a:pPr algn="l"/>
            <a:endParaRPr lang="en-US">
              <a:ea typeface="Calibri"/>
              <a:cs typeface="Calibri"/>
            </a:endParaRPr>
          </a:p>
        </p:txBody>
      </p:sp>
    </p:spTree>
    <p:extLst>
      <p:ext uri="{BB962C8B-B14F-4D97-AF65-F5344CB8AC3E}">
        <p14:creationId xmlns:p14="http://schemas.microsoft.com/office/powerpoint/2010/main" val="3604780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B666F1B9-947E-6824-684D-1EBA7B304A4F}"/>
              </a:ext>
            </a:extLst>
          </p:cNvPr>
          <p:cNvPicPr>
            <a:picLocks noChangeAspect="1"/>
          </p:cNvPicPr>
          <p:nvPr/>
        </p:nvPicPr>
        <p:blipFill>
          <a:blip r:embed="rId2"/>
          <a:stretch>
            <a:fillRect/>
          </a:stretch>
        </p:blipFill>
        <p:spPr>
          <a:xfrm>
            <a:off x="9673043" y="229305"/>
            <a:ext cx="2093755" cy="768863"/>
          </a:xfrm>
          <a:prstGeom prst="rect">
            <a:avLst/>
          </a:prstGeom>
        </p:spPr>
      </p:pic>
      <p:sp>
        <p:nvSpPr>
          <p:cNvPr id="2" name="TextBox 1">
            <a:extLst>
              <a:ext uri="{FF2B5EF4-FFF2-40B4-BE49-F238E27FC236}">
                <a16:creationId xmlns:a16="http://schemas.microsoft.com/office/drawing/2014/main" id="{FD84D803-F6A6-ED63-F9E8-96EA783E9180}"/>
              </a:ext>
            </a:extLst>
          </p:cNvPr>
          <p:cNvSpPr txBox="1"/>
          <p:nvPr/>
        </p:nvSpPr>
        <p:spPr>
          <a:xfrm>
            <a:off x="1997603" y="734218"/>
            <a:ext cx="735568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IN">
                <a:ea typeface="+mn-lt"/>
                <a:cs typeface="+mn-lt"/>
              </a:rPr>
              <a:t>This slide shows a comparison of data 29 June to 29 July from previous month to this month.</a:t>
            </a:r>
            <a:endParaRPr lang="en-US">
              <a:ea typeface="+mn-lt"/>
              <a:cs typeface="+mn-lt"/>
            </a:endParaRPr>
          </a:p>
          <a:p>
            <a:endParaRPr lang="en-US">
              <a:ea typeface="Calibri"/>
              <a:cs typeface="Calibri"/>
            </a:endParaRPr>
          </a:p>
        </p:txBody>
      </p:sp>
      <p:pic>
        <p:nvPicPr>
          <p:cNvPr id="7" name="Picture 6">
            <a:extLst>
              <a:ext uri="{FF2B5EF4-FFF2-40B4-BE49-F238E27FC236}">
                <a16:creationId xmlns:a16="http://schemas.microsoft.com/office/drawing/2014/main" id="{FE4B1E16-29BA-6A81-E703-479C772A3B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773172" cy="1573131"/>
          </a:xfrm>
          <a:prstGeom prst="rect">
            <a:avLst/>
          </a:prstGeom>
        </p:spPr>
      </p:pic>
      <p:pic>
        <p:nvPicPr>
          <p:cNvPr id="3" name="Picture 2" descr="A graph with blue lines and numbers&#10;&#10;Description automatically generated">
            <a:extLst>
              <a:ext uri="{FF2B5EF4-FFF2-40B4-BE49-F238E27FC236}">
                <a16:creationId xmlns:a16="http://schemas.microsoft.com/office/drawing/2014/main" id="{BF0A0CFE-B1A9-3CD9-B4B0-C820E26E3360}"/>
              </a:ext>
            </a:extLst>
          </p:cNvPr>
          <p:cNvPicPr>
            <a:picLocks noChangeAspect="1"/>
          </p:cNvPicPr>
          <p:nvPr/>
        </p:nvPicPr>
        <p:blipFill>
          <a:blip r:embed="rId4"/>
          <a:stretch>
            <a:fillRect/>
          </a:stretch>
        </p:blipFill>
        <p:spPr>
          <a:xfrm>
            <a:off x="631032" y="1920507"/>
            <a:ext cx="10929936" cy="40144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27085179-7270-FA79-8582-DE504E2423C1}"/>
              </a:ext>
            </a:extLst>
          </p:cNvPr>
          <p:cNvSpPr txBox="1"/>
          <p:nvPr/>
        </p:nvSpPr>
        <p:spPr>
          <a:xfrm>
            <a:off x="3661145" y="105821"/>
            <a:ext cx="531697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Performance on Search Results</a:t>
            </a:r>
          </a:p>
        </p:txBody>
      </p:sp>
    </p:spTree>
    <p:extLst>
      <p:ext uri="{BB962C8B-B14F-4D97-AF65-F5344CB8AC3E}">
        <p14:creationId xmlns:p14="http://schemas.microsoft.com/office/powerpoint/2010/main" val="1341386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7723C604-E906-1276-A60A-7FCCE0B318A4}"/>
              </a:ext>
            </a:extLst>
          </p:cNvPr>
          <p:cNvPicPr>
            <a:picLocks noChangeAspect="1"/>
          </p:cNvPicPr>
          <p:nvPr/>
        </p:nvPicPr>
        <p:blipFill>
          <a:blip r:embed="rId2"/>
          <a:stretch>
            <a:fillRect/>
          </a:stretch>
        </p:blipFill>
        <p:spPr>
          <a:xfrm>
            <a:off x="9759640" y="236721"/>
            <a:ext cx="2007158" cy="759338"/>
          </a:xfrm>
          <a:prstGeom prst="rect">
            <a:avLst/>
          </a:prstGeom>
        </p:spPr>
      </p:pic>
      <p:sp>
        <p:nvSpPr>
          <p:cNvPr id="3" name="TextBox 2">
            <a:extLst>
              <a:ext uri="{FF2B5EF4-FFF2-40B4-BE49-F238E27FC236}">
                <a16:creationId xmlns:a16="http://schemas.microsoft.com/office/drawing/2014/main" id="{5C11E622-E094-6182-2366-D44BCAA5E8F1}"/>
              </a:ext>
            </a:extLst>
          </p:cNvPr>
          <p:cNvSpPr txBox="1"/>
          <p:nvPr/>
        </p:nvSpPr>
        <p:spPr>
          <a:xfrm>
            <a:off x="1826948" y="681301"/>
            <a:ext cx="76438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This Slide shows the Growth We achieved in the previous </a:t>
            </a:r>
            <a:r>
              <a:rPr lang="en-US">
                <a:solidFill>
                  <a:schemeClr val="accent6"/>
                </a:solidFill>
                <a:ea typeface="Calibri"/>
                <a:cs typeface="Calibri"/>
              </a:rPr>
              <a:t>60 days</a:t>
            </a:r>
            <a:r>
              <a:rPr lang="en-US">
                <a:ea typeface="Calibri"/>
                <a:cs typeface="Calibri"/>
              </a:rPr>
              <a:t>. We can see an extraordinary growth from the </a:t>
            </a:r>
            <a:r>
              <a:rPr lang="en-US">
                <a:solidFill>
                  <a:srgbClr val="00B050"/>
                </a:solidFill>
                <a:ea typeface="Calibri"/>
                <a:cs typeface="Calibri"/>
              </a:rPr>
              <a:t>organic results.</a:t>
            </a:r>
            <a:endParaRPr lang="en-US">
              <a:solidFill>
                <a:srgbClr val="00B050"/>
              </a:solidFill>
              <a:cs typeface="Calibri"/>
            </a:endParaRPr>
          </a:p>
        </p:txBody>
      </p:sp>
      <p:pic>
        <p:nvPicPr>
          <p:cNvPr id="8" name="Picture 7">
            <a:extLst>
              <a:ext uri="{FF2B5EF4-FFF2-40B4-BE49-F238E27FC236}">
                <a16:creationId xmlns:a16="http://schemas.microsoft.com/office/drawing/2014/main" id="{023D4701-587F-6498-1D49-CBFBDDC162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72722" cy="1706092"/>
          </a:xfrm>
          <a:prstGeom prst="rect">
            <a:avLst/>
          </a:prstGeom>
        </p:spPr>
      </p:pic>
      <p:pic>
        <p:nvPicPr>
          <p:cNvPr id="4" name="Picture 3" descr="A screenshot of a graph&#10;&#10;Description automatically generated">
            <a:extLst>
              <a:ext uri="{FF2B5EF4-FFF2-40B4-BE49-F238E27FC236}">
                <a16:creationId xmlns:a16="http://schemas.microsoft.com/office/drawing/2014/main" id="{B7F8A4D9-AFE4-25D4-A8E2-43CDAA7DE02F}"/>
              </a:ext>
            </a:extLst>
          </p:cNvPr>
          <p:cNvPicPr>
            <a:picLocks noChangeAspect="1"/>
          </p:cNvPicPr>
          <p:nvPr/>
        </p:nvPicPr>
        <p:blipFill>
          <a:blip r:embed="rId4"/>
          <a:stretch>
            <a:fillRect/>
          </a:stretch>
        </p:blipFill>
        <p:spPr>
          <a:xfrm>
            <a:off x="939270" y="1858757"/>
            <a:ext cx="10305522" cy="4153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2C3253A2-A3FF-9E3D-8C12-6B230D00889B}"/>
              </a:ext>
            </a:extLst>
          </p:cNvPr>
          <p:cNvSpPr txBox="1"/>
          <p:nvPr/>
        </p:nvSpPr>
        <p:spPr>
          <a:xfrm>
            <a:off x="4034022" y="39678"/>
            <a:ext cx="37298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Shopify Analytics </a:t>
            </a:r>
          </a:p>
        </p:txBody>
      </p:sp>
    </p:spTree>
    <p:extLst>
      <p:ext uri="{BB962C8B-B14F-4D97-AF65-F5344CB8AC3E}">
        <p14:creationId xmlns:p14="http://schemas.microsoft.com/office/powerpoint/2010/main" val="814310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30248455-A4E2-CD0C-7DBB-F8C975440513}"/>
              </a:ext>
            </a:extLst>
          </p:cNvPr>
          <p:cNvPicPr>
            <a:picLocks noChangeAspect="1"/>
          </p:cNvPicPr>
          <p:nvPr/>
        </p:nvPicPr>
        <p:blipFill>
          <a:blip r:embed="rId2"/>
          <a:stretch>
            <a:fillRect/>
          </a:stretch>
        </p:blipFill>
        <p:spPr>
          <a:xfrm>
            <a:off x="9705690" y="248355"/>
            <a:ext cx="2061108" cy="749813"/>
          </a:xfrm>
          <a:prstGeom prst="rect">
            <a:avLst/>
          </a:prstGeom>
        </p:spPr>
      </p:pic>
      <p:sp>
        <p:nvSpPr>
          <p:cNvPr id="5" name="TextBox 4">
            <a:extLst>
              <a:ext uri="{FF2B5EF4-FFF2-40B4-BE49-F238E27FC236}">
                <a16:creationId xmlns:a16="http://schemas.microsoft.com/office/drawing/2014/main" id="{01D1D0B6-08F2-8EE6-F945-B4C3468895C9}"/>
              </a:ext>
            </a:extLst>
          </p:cNvPr>
          <p:cNvSpPr txBox="1"/>
          <p:nvPr/>
        </p:nvSpPr>
        <p:spPr>
          <a:xfrm>
            <a:off x="2046023" y="374650"/>
            <a:ext cx="76543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This Slide show the growth in </a:t>
            </a:r>
            <a:r>
              <a:rPr lang="en-US">
                <a:solidFill>
                  <a:schemeClr val="accent6"/>
                </a:solidFill>
                <a:cs typeface="Calibri"/>
              </a:rPr>
              <a:t>Organic Traffic By Country with </a:t>
            </a:r>
            <a:r>
              <a:rPr lang="en-US">
                <a:cs typeface="Calibri"/>
              </a:rPr>
              <a:t>specified regions.</a:t>
            </a:r>
            <a:endParaRPr lang="en-US">
              <a:ea typeface="Calibri"/>
              <a:cs typeface="Calibri"/>
            </a:endParaRPr>
          </a:p>
        </p:txBody>
      </p:sp>
      <p:pic>
        <p:nvPicPr>
          <p:cNvPr id="7" name="Picture 6" descr="A neon sign with a person&amp;#39;s head and a fish&#10;&#10;Description automatically generated">
            <a:extLst>
              <a:ext uri="{FF2B5EF4-FFF2-40B4-BE49-F238E27FC236}">
                <a16:creationId xmlns:a16="http://schemas.microsoft.com/office/drawing/2014/main" id="{08FBD3AA-D2DB-E60A-37EB-F3A895E8DF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716942" cy="1743679"/>
          </a:xfrm>
          <a:prstGeom prst="rect">
            <a:avLst/>
          </a:prstGeom>
        </p:spPr>
      </p:pic>
      <p:pic>
        <p:nvPicPr>
          <p:cNvPr id="4" name="Picture 3" descr="A screenshot of a map&#10;&#10;Description automatically generated">
            <a:extLst>
              <a:ext uri="{FF2B5EF4-FFF2-40B4-BE49-F238E27FC236}">
                <a16:creationId xmlns:a16="http://schemas.microsoft.com/office/drawing/2014/main" id="{50CAD096-6EBD-9687-3096-0B394AEB7E40}"/>
              </a:ext>
            </a:extLst>
          </p:cNvPr>
          <p:cNvPicPr>
            <a:picLocks noChangeAspect="1"/>
          </p:cNvPicPr>
          <p:nvPr/>
        </p:nvPicPr>
        <p:blipFill>
          <a:blip r:embed="rId4"/>
          <a:stretch>
            <a:fillRect/>
          </a:stretch>
        </p:blipFill>
        <p:spPr>
          <a:xfrm>
            <a:off x="681790" y="1574284"/>
            <a:ext cx="11216103" cy="4538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9403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30248455-A4E2-CD0C-7DBB-F8C975440513}"/>
              </a:ext>
            </a:extLst>
          </p:cNvPr>
          <p:cNvPicPr>
            <a:picLocks noChangeAspect="1"/>
          </p:cNvPicPr>
          <p:nvPr/>
        </p:nvPicPr>
        <p:blipFill>
          <a:blip r:embed="rId2"/>
          <a:stretch>
            <a:fillRect/>
          </a:stretch>
        </p:blipFill>
        <p:spPr>
          <a:xfrm>
            <a:off x="9705690" y="248355"/>
            <a:ext cx="2061108" cy="749813"/>
          </a:xfrm>
          <a:prstGeom prst="rect">
            <a:avLst/>
          </a:prstGeom>
        </p:spPr>
      </p:pic>
      <p:sp>
        <p:nvSpPr>
          <p:cNvPr id="5" name="TextBox 4">
            <a:extLst>
              <a:ext uri="{FF2B5EF4-FFF2-40B4-BE49-F238E27FC236}">
                <a16:creationId xmlns:a16="http://schemas.microsoft.com/office/drawing/2014/main" id="{01D1D0B6-08F2-8EE6-F945-B4C3468895C9}"/>
              </a:ext>
            </a:extLst>
          </p:cNvPr>
          <p:cNvSpPr txBox="1"/>
          <p:nvPr/>
        </p:nvSpPr>
        <p:spPr>
          <a:xfrm>
            <a:off x="2035440" y="924984"/>
            <a:ext cx="800364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This Slide shows the </a:t>
            </a:r>
            <a:r>
              <a:rPr lang="en-US">
                <a:solidFill>
                  <a:srgbClr val="00B050"/>
                </a:solidFill>
                <a:cs typeface="Calibri"/>
              </a:rPr>
              <a:t>growth </a:t>
            </a:r>
            <a:r>
              <a:rPr lang="en-US">
                <a:cs typeface="Calibri"/>
              </a:rPr>
              <a:t>in sessions by different locations compared to the </a:t>
            </a:r>
            <a:br>
              <a:rPr lang="en-US">
                <a:cs typeface="Calibri"/>
              </a:rPr>
            </a:br>
            <a:r>
              <a:rPr lang="en-US">
                <a:solidFill>
                  <a:srgbClr val="000000"/>
                </a:solidFill>
                <a:ea typeface="Calibri"/>
                <a:cs typeface="Calibri"/>
              </a:rPr>
              <a:t>last 3 months.</a:t>
            </a:r>
            <a:endParaRPr lang="en-US">
              <a:solidFill>
                <a:srgbClr val="00B050"/>
              </a:solidFill>
              <a:ea typeface="Calibri"/>
              <a:cs typeface="Calibri"/>
            </a:endParaRPr>
          </a:p>
        </p:txBody>
      </p:sp>
      <p:pic>
        <p:nvPicPr>
          <p:cNvPr id="7" name="Picture 6" descr="A neon sign with a person&amp;#39;s head and a fish&#10;&#10;Description automatically generated">
            <a:extLst>
              <a:ext uri="{FF2B5EF4-FFF2-40B4-BE49-F238E27FC236}">
                <a16:creationId xmlns:a16="http://schemas.microsoft.com/office/drawing/2014/main" id="{08FBD3AA-D2DB-E60A-37EB-F3A895E8DF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890732" cy="1890732"/>
          </a:xfrm>
          <a:prstGeom prst="rect">
            <a:avLst/>
          </a:prstGeom>
        </p:spPr>
      </p:pic>
      <p:pic>
        <p:nvPicPr>
          <p:cNvPr id="4" name="Picture 3" descr="A screenshot of a phone&#10;&#10;Description automatically generated">
            <a:extLst>
              <a:ext uri="{FF2B5EF4-FFF2-40B4-BE49-F238E27FC236}">
                <a16:creationId xmlns:a16="http://schemas.microsoft.com/office/drawing/2014/main" id="{FCB4E674-B04C-2CFD-11D6-EA0AC016DB92}"/>
              </a:ext>
            </a:extLst>
          </p:cNvPr>
          <p:cNvPicPr>
            <a:picLocks noChangeAspect="1"/>
          </p:cNvPicPr>
          <p:nvPr/>
        </p:nvPicPr>
        <p:blipFill>
          <a:blip r:embed="rId4"/>
          <a:stretch>
            <a:fillRect/>
          </a:stretch>
        </p:blipFill>
        <p:spPr>
          <a:xfrm>
            <a:off x="762001" y="2026934"/>
            <a:ext cx="10561051" cy="43949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396CAD8B-0632-7FC9-32DF-3447A8642624}"/>
              </a:ext>
            </a:extLst>
          </p:cNvPr>
          <p:cNvSpPr txBox="1"/>
          <p:nvPr/>
        </p:nvSpPr>
        <p:spPr>
          <a:xfrm>
            <a:off x="4020795" y="132262"/>
            <a:ext cx="378272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Sessions By Location</a:t>
            </a:r>
            <a:endParaRPr lang="en-US" sz="2400">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5740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30248455-A4E2-CD0C-7DBB-F8C975440513}"/>
              </a:ext>
            </a:extLst>
          </p:cNvPr>
          <p:cNvPicPr>
            <a:picLocks noChangeAspect="1"/>
          </p:cNvPicPr>
          <p:nvPr/>
        </p:nvPicPr>
        <p:blipFill>
          <a:blip r:embed="rId2"/>
          <a:stretch>
            <a:fillRect/>
          </a:stretch>
        </p:blipFill>
        <p:spPr>
          <a:xfrm>
            <a:off x="9705690" y="248355"/>
            <a:ext cx="2061108" cy="749813"/>
          </a:xfrm>
          <a:prstGeom prst="rect">
            <a:avLst/>
          </a:prstGeom>
        </p:spPr>
      </p:pic>
      <p:sp>
        <p:nvSpPr>
          <p:cNvPr id="5" name="TextBox 4">
            <a:extLst>
              <a:ext uri="{FF2B5EF4-FFF2-40B4-BE49-F238E27FC236}">
                <a16:creationId xmlns:a16="http://schemas.microsoft.com/office/drawing/2014/main" id="{01D1D0B6-08F2-8EE6-F945-B4C3468895C9}"/>
              </a:ext>
            </a:extLst>
          </p:cNvPr>
          <p:cNvSpPr txBox="1"/>
          <p:nvPr/>
        </p:nvSpPr>
        <p:spPr>
          <a:xfrm>
            <a:off x="2479939" y="670984"/>
            <a:ext cx="69770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This Slide shows the Analytics Overview. We can See </a:t>
            </a:r>
            <a:r>
              <a:rPr lang="en-US">
                <a:solidFill>
                  <a:srgbClr val="000000"/>
                </a:solidFill>
                <a:cs typeface="Calibri"/>
              </a:rPr>
              <a:t>the </a:t>
            </a:r>
            <a:r>
              <a:rPr lang="en-US">
                <a:solidFill>
                  <a:srgbClr val="00B050"/>
                </a:solidFill>
                <a:cs typeface="Calibri"/>
              </a:rPr>
              <a:t>growth</a:t>
            </a:r>
            <a:r>
              <a:rPr lang="en-US">
                <a:solidFill>
                  <a:srgbClr val="000000"/>
                </a:solidFill>
                <a:cs typeface="Calibri"/>
              </a:rPr>
              <a:t> in </a:t>
            </a:r>
            <a:r>
              <a:rPr lang="en-US">
                <a:solidFill>
                  <a:srgbClr val="00B050"/>
                </a:solidFill>
                <a:cs typeface="Calibri"/>
              </a:rPr>
              <a:t>Online store </a:t>
            </a:r>
            <a:r>
              <a:rPr lang="en-US">
                <a:cs typeface="Calibri"/>
              </a:rPr>
              <a:t>compared to the last month.</a:t>
            </a:r>
            <a:endParaRPr lang="en-US">
              <a:ea typeface="Calibri"/>
              <a:cs typeface="Calibri"/>
            </a:endParaRPr>
          </a:p>
        </p:txBody>
      </p:sp>
      <p:pic>
        <p:nvPicPr>
          <p:cNvPr id="7" name="Picture 6" descr="A neon sign with a person&amp;#39;s head and a fish&#10;&#10;Description automatically generated">
            <a:extLst>
              <a:ext uri="{FF2B5EF4-FFF2-40B4-BE49-F238E27FC236}">
                <a16:creationId xmlns:a16="http://schemas.microsoft.com/office/drawing/2014/main" id="{08FBD3AA-D2DB-E60A-37EB-F3A895E8DF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716942" cy="1743679"/>
          </a:xfrm>
          <a:prstGeom prst="rect">
            <a:avLst/>
          </a:prstGeom>
        </p:spPr>
      </p:pic>
      <p:pic>
        <p:nvPicPr>
          <p:cNvPr id="4" name="Picture 3" descr="A screenshot of a graph&#10;&#10;Description automatically generated">
            <a:extLst>
              <a:ext uri="{FF2B5EF4-FFF2-40B4-BE49-F238E27FC236}">
                <a16:creationId xmlns:a16="http://schemas.microsoft.com/office/drawing/2014/main" id="{73E459B7-DE2F-8CF6-435B-8CBF48A16610}"/>
              </a:ext>
            </a:extLst>
          </p:cNvPr>
          <p:cNvPicPr>
            <a:picLocks noChangeAspect="1"/>
          </p:cNvPicPr>
          <p:nvPr/>
        </p:nvPicPr>
        <p:blipFill>
          <a:blip r:embed="rId4"/>
          <a:stretch>
            <a:fillRect/>
          </a:stretch>
        </p:blipFill>
        <p:spPr>
          <a:xfrm>
            <a:off x="748631" y="1581018"/>
            <a:ext cx="11055684" cy="4818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DAD125A7-C282-A588-C6DD-31B0D9E813EF}"/>
              </a:ext>
            </a:extLst>
          </p:cNvPr>
          <p:cNvSpPr txBox="1"/>
          <p:nvPr/>
        </p:nvSpPr>
        <p:spPr>
          <a:xfrm>
            <a:off x="4340904" y="105810"/>
            <a:ext cx="386207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Sales Analytics</a:t>
            </a:r>
          </a:p>
        </p:txBody>
      </p:sp>
    </p:spTree>
    <p:extLst>
      <p:ext uri="{BB962C8B-B14F-4D97-AF65-F5344CB8AC3E}">
        <p14:creationId xmlns:p14="http://schemas.microsoft.com/office/powerpoint/2010/main" val="3629313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30248455-A4E2-CD0C-7DBB-F8C975440513}"/>
              </a:ext>
            </a:extLst>
          </p:cNvPr>
          <p:cNvPicPr>
            <a:picLocks noChangeAspect="1"/>
          </p:cNvPicPr>
          <p:nvPr/>
        </p:nvPicPr>
        <p:blipFill>
          <a:blip r:embed="rId2"/>
          <a:stretch>
            <a:fillRect/>
          </a:stretch>
        </p:blipFill>
        <p:spPr>
          <a:xfrm>
            <a:off x="9705690" y="248355"/>
            <a:ext cx="2061108" cy="749813"/>
          </a:xfrm>
          <a:prstGeom prst="rect">
            <a:avLst/>
          </a:prstGeom>
        </p:spPr>
      </p:pic>
      <p:sp>
        <p:nvSpPr>
          <p:cNvPr id="5" name="TextBox 4">
            <a:extLst>
              <a:ext uri="{FF2B5EF4-FFF2-40B4-BE49-F238E27FC236}">
                <a16:creationId xmlns:a16="http://schemas.microsoft.com/office/drawing/2014/main" id="{01D1D0B6-08F2-8EE6-F945-B4C3468895C9}"/>
              </a:ext>
            </a:extLst>
          </p:cNvPr>
          <p:cNvSpPr txBox="1"/>
          <p:nvPr/>
        </p:nvSpPr>
        <p:spPr>
          <a:xfrm>
            <a:off x="2479939" y="628650"/>
            <a:ext cx="69770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This Slide show the growth for different Channels. We can See </a:t>
            </a:r>
            <a:r>
              <a:rPr lang="en-US">
                <a:solidFill>
                  <a:srgbClr val="00B050"/>
                </a:solidFill>
                <a:cs typeface="Calibri"/>
              </a:rPr>
              <a:t>Organic Search </a:t>
            </a:r>
            <a:r>
              <a:rPr lang="en-US">
                <a:cs typeface="Calibri"/>
              </a:rPr>
              <a:t>and </a:t>
            </a:r>
            <a:r>
              <a:rPr lang="en-US">
                <a:solidFill>
                  <a:srgbClr val="00B050"/>
                </a:solidFill>
                <a:cs typeface="Calibri"/>
              </a:rPr>
              <a:t>Direct channel </a:t>
            </a:r>
            <a:r>
              <a:rPr lang="en-US">
                <a:cs typeface="Calibri"/>
              </a:rPr>
              <a:t>have the highest conversion.</a:t>
            </a:r>
            <a:endParaRPr lang="en-US"/>
          </a:p>
        </p:txBody>
      </p:sp>
      <p:pic>
        <p:nvPicPr>
          <p:cNvPr id="7" name="Picture 6" descr="A neon sign with a person&amp;#39;s head and a fish&#10;&#10;Description automatically generated">
            <a:extLst>
              <a:ext uri="{FF2B5EF4-FFF2-40B4-BE49-F238E27FC236}">
                <a16:creationId xmlns:a16="http://schemas.microsoft.com/office/drawing/2014/main" id="{08FBD3AA-D2DB-E60A-37EB-F3A895E8DF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76837" cy="1703574"/>
          </a:xfrm>
          <a:prstGeom prst="rect">
            <a:avLst/>
          </a:prstGeom>
        </p:spPr>
      </p:pic>
      <p:pic>
        <p:nvPicPr>
          <p:cNvPr id="3" name="Picture 2" descr="A screenshot of a graph&#10;&#10;Description automatically generated">
            <a:extLst>
              <a:ext uri="{FF2B5EF4-FFF2-40B4-BE49-F238E27FC236}">
                <a16:creationId xmlns:a16="http://schemas.microsoft.com/office/drawing/2014/main" id="{039A7470-E7BD-726B-2797-71319DC4D17D}"/>
              </a:ext>
            </a:extLst>
          </p:cNvPr>
          <p:cNvPicPr>
            <a:picLocks noChangeAspect="1"/>
          </p:cNvPicPr>
          <p:nvPr/>
        </p:nvPicPr>
        <p:blipFill>
          <a:blip r:embed="rId4"/>
          <a:stretch>
            <a:fillRect/>
          </a:stretch>
        </p:blipFill>
        <p:spPr>
          <a:xfrm>
            <a:off x="1448051" y="1490913"/>
            <a:ext cx="9857372" cy="49590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B256E5FC-B6BA-ACCE-49E8-32222E50CC29}"/>
              </a:ext>
            </a:extLst>
          </p:cNvPr>
          <p:cNvSpPr txBox="1"/>
          <p:nvPr/>
        </p:nvSpPr>
        <p:spPr>
          <a:xfrm>
            <a:off x="4272232" y="134906"/>
            <a:ext cx="462920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Sales By Traffic Source</a:t>
            </a:r>
          </a:p>
        </p:txBody>
      </p:sp>
    </p:spTree>
    <p:extLst>
      <p:ext uri="{BB962C8B-B14F-4D97-AF65-F5344CB8AC3E}">
        <p14:creationId xmlns:p14="http://schemas.microsoft.com/office/powerpoint/2010/main" val="48527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30248455-A4E2-CD0C-7DBB-F8C975440513}"/>
              </a:ext>
            </a:extLst>
          </p:cNvPr>
          <p:cNvPicPr>
            <a:picLocks noChangeAspect="1"/>
          </p:cNvPicPr>
          <p:nvPr/>
        </p:nvPicPr>
        <p:blipFill>
          <a:blip r:embed="rId2"/>
          <a:stretch>
            <a:fillRect/>
          </a:stretch>
        </p:blipFill>
        <p:spPr>
          <a:xfrm>
            <a:off x="9705690" y="248355"/>
            <a:ext cx="2061108" cy="749813"/>
          </a:xfrm>
          <a:prstGeom prst="rect">
            <a:avLst/>
          </a:prstGeom>
        </p:spPr>
      </p:pic>
      <p:sp>
        <p:nvSpPr>
          <p:cNvPr id="5" name="TextBox 4">
            <a:extLst>
              <a:ext uri="{FF2B5EF4-FFF2-40B4-BE49-F238E27FC236}">
                <a16:creationId xmlns:a16="http://schemas.microsoft.com/office/drawing/2014/main" id="{01D1D0B6-08F2-8EE6-F945-B4C3468895C9}"/>
              </a:ext>
            </a:extLst>
          </p:cNvPr>
          <p:cNvSpPr txBox="1"/>
          <p:nvPr/>
        </p:nvSpPr>
        <p:spPr>
          <a:xfrm>
            <a:off x="2479939" y="628650"/>
            <a:ext cx="740039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This Slide show the growth in terms of Total Clicks, Total Impressions, Average CTR and Average Position.</a:t>
            </a:r>
            <a:endParaRPr lang="en-US">
              <a:solidFill>
                <a:srgbClr val="00B050"/>
              </a:solidFill>
              <a:cs typeface="Calibri"/>
            </a:endParaRPr>
          </a:p>
        </p:txBody>
      </p:sp>
      <p:pic>
        <p:nvPicPr>
          <p:cNvPr id="7" name="Picture 6" descr="A neon sign with a person&amp;#39;s head and a fish&#10;&#10;Description automatically generated">
            <a:extLst>
              <a:ext uri="{FF2B5EF4-FFF2-40B4-BE49-F238E27FC236}">
                <a16:creationId xmlns:a16="http://schemas.microsoft.com/office/drawing/2014/main" id="{08FBD3AA-D2DB-E60A-37EB-F3A895E8DF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76837" cy="1703574"/>
          </a:xfrm>
          <a:prstGeom prst="rect">
            <a:avLst/>
          </a:prstGeom>
        </p:spPr>
      </p:pic>
      <p:sp>
        <p:nvSpPr>
          <p:cNvPr id="2" name="TextBox 1">
            <a:extLst>
              <a:ext uri="{FF2B5EF4-FFF2-40B4-BE49-F238E27FC236}">
                <a16:creationId xmlns:a16="http://schemas.microsoft.com/office/drawing/2014/main" id="{B256E5FC-B6BA-ACCE-49E8-32222E50CC29}"/>
              </a:ext>
            </a:extLst>
          </p:cNvPr>
          <p:cNvSpPr txBox="1"/>
          <p:nvPr/>
        </p:nvSpPr>
        <p:spPr>
          <a:xfrm>
            <a:off x="4272232" y="134906"/>
            <a:ext cx="462920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Search Console Analytics</a:t>
            </a:r>
            <a:endParaRPr lang="en-US"/>
          </a:p>
        </p:txBody>
      </p:sp>
      <p:pic>
        <p:nvPicPr>
          <p:cNvPr id="3" name="Picture 2" descr="A screenshot of a graph&#10;&#10;Description automatically generated">
            <a:extLst>
              <a:ext uri="{FF2B5EF4-FFF2-40B4-BE49-F238E27FC236}">
                <a16:creationId xmlns:a16="http://schemas.microsoft.com/office/drawing/2014/main" id="{8BC8DBE6-2975-8E7C-363D-6EF712D0128C}"/>
              </a:ext>
            </a:extLst>
          </p:cNvPr>
          <p:cNvPicPr>
            <a:picLocks noChangeAspect="1"/>
          </p:cNvPicPr>
          <p:nvPr/>
        </p:nvPicPr>
        <p:blipFill>
          <a:blip r:embed="rId4"/>
          <a:stretch>
            <a:fillRect/>
          </a:stretch>
        </p:blipFill>
        <p:spPr>
          <a:xfrm>
            <a:off x="815473" y="1938688"/>
            <a:ext cx="10801685" cy="4263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05265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30248455-A4E2-CD0C-7DBB-F8C975440513}"/>
              </a:ext>
            </a:extLst>
          </p:cNvPr>
          <p:cNvPicPr>
            <a:picLocks noChangeAspect="1"/>
          </p:cNvPicPr>
          <p:nvPr/>
        </p:nvPicPr>
        <p:blipFill>
          <a:blip r:embed="rId2"/>
          <a:stretch>
            <a:fillRect/>
          </a:stretch>
        </p:blipFill>
        <p:spPr>
          <a:xfrm>
            <a:off x="9705690" y="248355"/>
            <a:ext cx="2061108" cy="749813"/>
          </a:xfrm>
          <a:prstGeom prst="rect">
            <a:avLst/>
          </a:prstGeom>
        </p:spPr>
      </p:pic>
      <p:sp>
        <p:nvSpPr>
          <p:cNvPr id="5" name="TextBox 4">
            <a:extLst>
              <a:ext uri="{FF2B5EF4-FFF2-40B4-BE49-F238E27FC236}">
                <a16:creationId xmlns:a16="http://schemas.microsoft.com/office/drawing/2014/main" id="{01D1D0B6-08F2-8EE6-F945-B4C3468895C9}"/>
              </a:ext>
            </a:extLst>
          </p:cNvPr>
          <p:cNvSpPr txBox="1"/>
          <p:nvPr/>
        </p:nvSpPr>
        <p:spPr>
          <a:xfrm>
            <a:off x="2479939" y="628650"/>
            <a:ext cx="69770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This Slide show the growth for different Channels. We can See </a:t>
            </a:r>
            <a:r>
              <a:rPr lang="en-US">
                <a:solidFill>
                  <a:srgbClr val="00B050"/>
                </a:solidFill>
                <a:cs typeface="Calibri"/>
              </a:rPr>
              <a:t>Organic Search </a:t>
            </a:r>
            <a:r>
              <a:rPr lang="en-US">
                <a:cs typeface="Calibri"/>
              </a:rPr>
              <a:t>and </a:t>
            </a:r>
            <a:r>
              <a:rPr lang="en-US">
                <a:solidFill>
                  <a:srgbClr val="00B050"/>
                </a:solidFill>
                <a:cs typeface="Calibri"/>
              </a:rPr>
              <a:t>Direct channel </a:t>
            </a:r>
            <a:r>
              <a:rPr lang="en-US">
                <a:cs typeface="Calibri"/>
              </a:rPr>
              <a:t>have the highest conversion.</a:t>
            </a:r>
            <a:endParaRPr lang="en-US"/>
          </a:p>
        </p:txBody>
      </p:sp>
      <p:pic>
        <p:nvPicPr>
          <p:cNvPr id="7" name="Picture 6" descr="A neon sign with a person&amp;#39;s head and a fish&#10;&#10;Description automatically generated">
            <a:extLst>
              <a:ext uri="{FF2B5EF4-FFF2-40B4-BE49-F238E27FC236}">
                <a16:creationId xmlns:a16="http://schemas.microsoft.com/office/drawing/2014/main" id="{08FBD3AA-D2DB-E60A-37EB-F3A895E8DF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676837" cy="1703574"/>
          </a:xfrm>
          <a:prstGeom prst="rect">
            <a:avLst/>
          </a:prstGeom>
        </p:spPr>
      </p:pic>
      <p:sp>
        <p:nvSpPr>
          <p:cNvPr id="2" name="TextBox 1">
            <a:extLst>
              <a:ext uri="{FF2B5EF4-FFF2-40B4-BE49-F238E27FC236}">
                <a16:creationId xmlns:a16="http://schemas.microsoft.com/office/drawing/2014/main" id="{B256E5FC-B6BA-ACCE-49E8-32222E50CC29}"/>
              </a:ext>
            </a:extLst>
          </p:cNvPr>
          <p:cNvSpPr txBox="1"/>
          <p:nvPr/>
        </p:nvSpPr>
        <p:spPr>
          <a:xfrm>
            <a:off x="4272232" y="134906"/>
            <a:ext cx="462920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Sales By Traffic Source</a:t>
            </a:r>
          </a:p>
        </p:txBody>
      </p:sp>
      <p:pic>
        <p:nvPicPr>
          <p:cNvPr id="8" name="Picture 7" descr="A screenshot of a data&#10;&#10;Description automatically generated">
            <a:extLst>
              <a:ext uri="{FF2B5EF4-FFF2-40B4-BE49-F238E27FC236}">
                <a16:creationId xmlns:a16="http://schemas.microsoft.com/office/drawing/2014/main" id="{72D1C53E-F74C-4FCC-3C3E-1F7C7EA66A44}"/>
              </a:ext>
            </a:extLst>
          </p:cNvPr>
          <p:cNvPicPr>
            <a:picLocks noChangeAspect="1"/>
          </p:cNvPicPr>
          <p:nvPr/>
        </p:nvPicPr>
        <p:blipFill>
          <a:blip r:embed="rId4"/>
          <a:stretch>
            <a:fillRect/>
          </a:stretch>
        </p:blipFill>
        <p:spPr>
          <a:xfrm>
            <a:off x="1210274" y="1465792"/>
            <a:ext cx="9518427" cy="5192795"/>
          </a:xfrm>
          <a:prstGeom prst="rect">
            <a:avLst/>
          </a:prstGeom>
        </p:spPr>
      </p:pic>
    </p:spTree>
    <p:extLst>
      <p:ext uri="{BB962C8B-B14F-4D97-AF65-F5344CB8AC3E}">
        <p14:creationId xmlns:p14="http://schemas.microsoft.com/office/powerpoint/2010/main" val="3964467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243820-CFF2-9318-B000-BA37D0E83C8B}"/>
              </a:ext>
            </a:extLst>
          </p:cNvPr>
          <p:cNvSpPr txBox="1"/>
          <p:nvPr/>
        </p:nvSpPr>
        <p:spPr>
          <a:xfrm>
            <a:off x="838200" y="459863"/>
            <a:ext cx="10515600" cy="100459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en-US" sz="4400" b="1">
                <a:solidFill>
                  <a:srgbClr val="FFFFFF"/>
                </a:solidFill>
                <a:latin typeface="+mj-lt"/>
                <a:ea typeface="+mj-ea"/>
                <a:cs typeface="+mj-cs"/>
              </a:rPr>
              <a:t>Lessons Learned</a:t>
            </a:r>
            <a:endParaRPr lang="en-US" sz="4400" b="1" kern="1200">
              <a:solidFill>
                <a:srgbClr val="FFFFFF"/>
              </a:solidFill>
              <a:latin typeface="+mj-lt"/>
              <a:ea typeface="+mj-ea"/>
              <a:cs typeface="+mj-cs"/>
            </a:endParaRPr>
          </a:p>
        </p:txBody>
      </p:sp>
      <p:sp>
        <p:nvSpPr>
          <p:cNvPr id="24" name="Rectangle: Rounded Corners 23">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TextBox 2">
            <a:extLst>
              <a:ext uri="{FF2B5EF4-FFF2-40B4-BE49-F238E27FC236}">
                <a16:creationId xmlns:a16="http://schemas.microsoft.com/office/drawing/2014/main" id="{957F324F-5281-1441-FFAD-DCF0F51CE251}"/>
              </a:ext>
            </a:extLst>
          </p:cNvPr>
          <p:cNvGraphicFramePr/>
          <p:nvPr>
            <p:extLst>
              <p:ext uri="{D42A27DB-BD31-4B8C-83A1-F6EECF244321}">
                <p14:modId xmlns:p14="http://schemas.microsoft.com/office/powerpoint/2010/main" val="2727758355"/>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48000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22</Slides>
  <Notes>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2013-07-15T20:26:40Z</dcterms:created>
  <dcterms:modified xsi:type="dcterms:W3CDTF">2024-07-25T13:14:50Z</dcterms:modified>
</cp:coreProperties>
</file>