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77CA3-985F-261E-EB99-C956D5A5A120}" v="1100" dt="2024-03-11T08:21:41.5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tin Sharma" userId="S::jatin@digirockett.com::cd09ec6b-758a-44b9-abb0-084a678198f7" providerId="AD" clId="Web-{00A77CA3-985F-261E-EB99-C956D5A5A120}"/>
    <pc:docChg chg="addSld delSld modSld addMainMaster delMainMaster">
      <pc:chgData name="Jatin Sharma" userId="S::jatin@digirockett.com::cd09ec6b-758a-44b9-abb0-084a678198f7" providerId="AD" clId="Web-{00A77CA3-985F-261E-EB99-C956D5A5A120}" dt="2024-03-11T08:21:41.519" v="815" actId="1076"/>
      <pc:docMkLst>
        <pc:docMk/>
      </pc:docMkLst>
      <pc:sldChg chg="addSp delSp modSp mod modClrScheme chgLayout">
        <pc:chgData name="Jatin Sharma" userId="S::jatin@digirockett.com::cd09ec6b-758a-44b9-abb0-084a678198f7" providerId="AD" clId="Web-{00A77CA3-985F-261E-EB99-C956D5A5A120}" dt="2024-03-11T08:11:43.396" v="704" actId="1076"/>
        <pc:sldMkLst>
          <pc:docMk/>
          <pc:sldMk cId="109857222" sldId="256"/>
        </pc:sldMkLst>
        <pc:spChg chg="mod">
          <ac:chgData name="Jatin Sharma" userId="S::jatin@digirockett.com::cd09ec6b-758a-44b9-abb0-084a678198f7" providerId="AD" clId="Web-{00A77CA3-985F-261E-EB99-C956D5A5A120}" dt="2024-03-11T08:10:20.957" v="695" actId="1076"/>
          <ac:spMkLst>
            <pc:docMk/>
            <pc:sldMk cId="109857222" sldId="256"/>
            <ac:spMk id="4" creationId="{1723CC91-2CA1-3500-4B77-26D397B68554}"/>
          </ac:spMkLst>
        </pc:spChg>
        <pc:spChg chg="mod">
          <ac:chgData name="Jatin Sharma" userId="S::jatin@digirockett.com::cd09ec6b-758a-44b9-abb0-084a678198f7" providerId="AD" clId="Web-{00A77CA3-985F-261E-EB99-C956D5A5A120}" dt="2024-03-11T08:10:29.425" v="696" actId="1076"/>
          <ac:spMkLst>
            <pc:docMk/>
            <pc:sldMk cId="109857222" sldId="256"/>
            <ac:spMk id="5" creationId="{02F92A53-8539-7D72-478F-6E2C9494E72A}"/>
          </ac:spMkLst>
        </pc:spChg>
        <pc:picChg chg="add del mod">
          <ac:chgData name="Jatin Sharma" userId="S::jatin@digirockett.com::cd09ec6b-758a-44b9-abb0-084a678198f7" providerId="AD" clId="Web-{00A77CA3-985F-261E-EB99-C956D5A5A120}" dt="2024-03-11T06:10:38.334" v="4"/>
          <ac:picMkLst>
            <pc:docMk/>
            <pc:sldMk cId="109857222" sldId="256"/>
            <ac:picMk id="2" creationId="{21988190-3E92-900A-AD7E-2AAC6584A0E9}"/>
          </ac:picMkLst>
        </pc:picChg>
        <pc:picChg chg="add del mod">
          <ac:chgData name="Jatin Sharma" userId="S::jatin@digirockett.com::cd09ec6b-758a-44b9-abb0-084a678198f7" providerId="AD" clId="Web-{00A77CA3-985F-261E-EB99-C956D5A5A120}" dt="2024-03-11T08:09:10.502" v="694"/>
          <ac:picMkLst>
            <pc:docMk/>
            <pc:sldMk cId="109857222" sldId="256"/>
            <ac:picMk id="2" creationId="{39B988DB-D4A3-BD89-88B6-83D6590FA5B9}"/>
          </ac:picMkLst>
        </pc:picChg>
        <pc:picChg chg="add mod">
          <ac:chgData name="Jatin Sharma" userId="S::jatin@digirockett.com::cd09ec6b-758a-44b9-abb0-084a678198f7" providerId="AD" clId="Web-{00A77CA3-985F-261E-EB99-C956D5A5A120}" dt="2024-03-11T08:11:43.396" v="704" actId="1076"/>
          <ac:picMkLst>
            <pc:docMk/>
            <pc:sldMk cId="109857222" sldId="256"/>
            <ac:picMk id="3" creationId="{D1D9DA63-CA14-6395-2894-A1853F90481E}"/>
          </ac:picMkLst>
        </pc:picChg>
      </pc:sldChg>
      <pc:sldChg chg="modSp mod modClrScheme chgLayout">
        <pc:chgData name="Jatin Sharma" userId="S::jatin@digirockett.com::cd09ec6b-758a-44b9-abb0-084a678198f7" providerId="AD" clId="Web-{00A77CA3-985F-261E-EB99-C956D5A5A120}" dt="2024-03-11T08:18:47.140" v="799" actId="1076"/>
        <pc:sldMkLst>
          <pc:docMk/>
          <pc:sldMk cId="1469926026" sldId="257"/>
        </pc:sldMkLst>
        <pc:spChg chg="mod ord">
          <ac:chgData name="Jatin Sharma" userId="S::jatin@digirockett.com::cd09ec6b-758a-44b9-abb0-084a678198f7" providerId="AD" clId="Web-{00A77CA3-985F-261E-EB99-C956D5A5A120}" dt="2024-03-11T06:42:57.121" v="328" actId="1076"/>
          <ac:spMkLst>
            <pc:docMk/>
            <pc:sldMk cId="1469926026" sldId="257"/>
            <ac:spMk id="2" creationId="{95F12CB1-D55B-E70A-3CC5-E5109D3E3F4E}"/>
          </ac:spMkLst>
        </pc:spChg>
        <pc:spChg chg="mod ord">
          <ac:chgData name="Jatin Sharma" userId="S::jatin@digirockett.com::cd09ec6b-758a-44b9-abb0-084a678198f7" providerId="AD" clId="Web-{00A77CA3-985F-261E-EB99-C956D5A5A120}" dt="2024-03-11T08:18:47.140" v="799" actId="1076"/>
          <ac:spMkLst>
            <pc:docMk/>
            <pc:sldMk cId="1469926026" sldId="257"/>
            <ac:spMk id="3" creationId="{3BE898FE-9CD8-5DD5-8A6B-7740F23726F9}"/>
          </ac:spMkLst>
        </pc:spChg>
      </pc:sldChg>
      <pc:sldChg chg="modSp mod modClrScheme chgLayout">
        <pc:chgData name="Jatin Sharma" userId="S::jatin@digirockett.com::cd09ec6b-758a-44b9-abb0-084a678198f7" providerId="AD" clId="Web-{00A77CA3-985F-261E-EB99-C956D5A5A120}" dt="2024-03-11T08:19:28.579" v="803" actId="20577"/>
        <pc:sldMkLst>
          <pc:docMk/>
          <pc:sldMk cId="3345055456" sldId="258"/>
        </pc:sldMkLst>
        <pc:spChg chg="mod ord">
          <ac:chgData name="Jatin Sharma" userId="S::jatin@digirockett.com::cd09ec6b-758a-44b9-abb0-084a678198f7" providerId="AD" clId="Web-{00A77CA3-985F-261E-EB99-C956D5A5A120}" dt="2024-03-11T06:42:50.699" v="327" actId="1076"/>
          <ac:spMkLst>
            <pc:docMk/>
            <pc:sldMk cId="3345055456" sldId="258"/>
            <ac:spMk id="2" creationId="{295318CF-297A-285B-00D4-E3DEDF6CCB37}"/>
          </ac:spMkLst>
        </pc:spChg>
        <pc:spChg chg="mod ord">
          <ac:chgData name="Jatin Sharma" userId="S::jatin@digirockett.com::cd09ec6b-758a-44b9-abb0-084a678198f7" providerId="AD" clId="Web-{00A77CA3-985F-261E-EB99-C956D5A5A120}" dt="2024-03-11T08:19:28.579" v="803" actId="20577"/>
          <ac:spMkLst>
            <pc:docMk/>
            <pc:sldMk cId="3345055456" sldId="258"/>
            <ac:spMk id="3" creationId="{22754883-4CD4-44B0-E3EA-C107A77175DC}"/>
          </ac:spMkLst>
        </pc:spChg>
        <pc:spChg chg="mod">
          <ac:chgData name="Jatin Sharma" userId="S::jatin@digirockett.com::cd09ec6b-758a-44b9-abb0-084a678198f7" providerId="AD" clId="Web-{00A77CA3-985F-261E-EB99-C956D5A5A120}" dt="2024-03-11T06:25:09.552" v="29" actId="14100"/>
          <ac:spMkLst>
            <pc:docMk/>
            <pc:sldMk cId="3345055456" sldId="258"/>
            <ac:spMk id="4" creationId="{F38A6D04-9693-7919-2C9C-BBA0182664DC}"/>
          </ac:spMkLst>
        </pc:spChg>
      </pc:sldChg>
      <pc:sldChg chg="modSp mod modClrScheme chgLayout">
        <pc:chgData name="Jatin Sharma" userId="S::jatin@digirockett.com::cd09ec6b-758a-44b9-abb0-084a678198f7" providerId="AD" clId="Web-{00A77CA3-985F-261E-EB99-C956D5A5A120}" dt="2024-03-11T08:15:33.683" v="738" actId="1076"/>
        <pc:sldMkLst>
          <pc:docMk/>
          <pc:sldMk cId="3314610606" sldId="259"/>
        </pc:sldMkLst>
        <pc:spChg chg="mod ord">
          <ac:chgData name="Jatin Sharma" userId="S::jatin@digirockett.com::cd09ec6b-758a-44b9-abb0-084a678198f7" providerId="AD" clId="Web-{00A77CA3-985F-261E-EB99-C956D5A5A120}" dt="2024-03-11T06:43:12.293" v="331" actId="1076"/>
          <ac:spMkLst>
            <pc:docMk/>
            <pc:sldMk cId="3314610606" sldId="259"/>
            <ac:spMk id="2" creationId="{B99A2DEA-DE7E-B136-9476-E54DF8B97A9E}"/>
          </ac:spMkLst>
        </pc:spChg>
        <pc:spChg chg="mod">
          <ac:chgData name="Jatin Sharma" userId="S::jatin@digirockett.com::cd09ec6b-758a-44b9-abb0-084a678198f7" providerId="AD" clId="Web-{00A77CA3-985F-261E-EB99-C956D5A5A120}" dt="2024-03-11T08:14:23.853" v="729" actId="1076"/>
          <ac:spMkLst>
            <pc:docMk/>
            <pc:sldMk cId="3314610606" sldId="259"/>
            <ac:spMk id="7" creationId="{605B30DB-C648-FCC7-C981-80B1E06F65B5}"/>
          </ac:spMkLst>
        </pc:spChg>
        <pc:spChg chg="mod">
          <ac:chgData name="Jatin Sharma" userId="S::jatin@digirockett.com::cd09ec6b-758a-44b9-abb0-084a678198f7" providerId="AD" clId="Web-{00A77CA3-985F-261E-EB99-C956D5A5A120}" dt="2024-03-11T08:14:52.119" v="731" actId="1076"/>
          <ac:spMkLst>
            <pc:docMk/>
            <pc:sldMk cId="3314610606" sldId="259"/>
            <ac:spMk id="8" creationId="{3F2672FD-3FE4-34A7-7143-CD8A77332092}"/>
          </ac:spMkLst>
        </pc:spChg>
        <pc:picChg chg="mod">
          <ac:chgData name="Jatin Sharma" userId="S::jatin@digirockett.com::cd09ec6b-758a-44b9-abb0-084a678198f7" providerId="AD" clId="Web-{00A77CA3-985F-261E-EB99-C956D5A5A120}" dt="2024-03-11T08:15:33.683" v="738" actId="1076"/>
          <ac:picMkLst>
            <pc:docMk/>
            <pc:sldMk cId="3314610606" sldId="259"/>
            <ac:picMk id="5" creationId="{C4A0A51B-3C70-6E6F-7081-C6FCF1848250}"/>
          </ac:picMkLst>
        </pc:picChg>
        <pc:picChg chg="mod">
          <ac:chgData name="Jatin Sharma" userId="S::jatin@digirockett.com::cd09ec6b-758a-44b9-abb0-084a678198f7" providerId="AD" clId="Web-{00A77CA3-985F-261E-EB99-C956D5A5A120}" dt="2024-03-11T08:15:26.448" v="737" actId="1076"/>
          <ac:picMkLst>
            <pc:docMk/>
            <pc:sldMk cId="3314610606" sldId="259"/>
            <ac:picMk id="6" creationId="{86F2D418-A186-6678-D558-1D00A305377F}"/>
          </ac:picMkLst>
        </pc:picChg>
      </pc:sldChg>
      <pc:sldChg chg="modSp mod modClrScheme chgLayout">
        <pc:chgData name="Jatin Sharma" userId="S::jatin@digirockett.com::cd09ec6b-758a-44b9-abb0-084a678198f7" providerId="AD" clId="Web-{00A77CA3-985F-261E-EB99-C956D5A5A120}" dt="2024-03-11T08:19:37.282" v="804" actId="20577"/>
        <pc:sldMkLst>
          <pc:docMk/>
          <pc:sldMk cId="2861023496" sldId="260"/>
        </pc:sldMkLst>
        <pc:spChg chg="mod ord">
          <ac:chgData name="Jatin Sharma" userId="S::jatin@digirockett.com::cd09ec6b-758a-44b9-abb0-084a678198f7" providerId="AD" clId="Web-{00A77CA3-985F-261E-EB99-C956D5A5A120}" dt="2024-03-11T06:43:18.325" v="332" actId="1076"/>
          <ac:spMkLst>
            <pc:docMk/>
            <pc:sldMk cId="2861023496" sldId="260"/>
            <ac:spMk id="2" creationId="{39C4A8E9-CB23-F25C-DF41-A35A7F5E680C}"/>
          </ac:spMkLst>
        </pc:spChg>
        <pc:spChg chg="mod ord">
          <ac:chgData name="Jatin Sharma" userId="S::jatin@digirockett.com::cd09ec6b-758a-44b9-abb0-084a678198f7" providerId="AD" clId="Web-{00A77CA3-985F-261E-EB99-C956D5A5A120}" dt="2024-03-11T08:19:37.282" v="804" actId="20577"/>
          <ac:spMkLst>
            <pc:docMk/>
            <pc:sldMk cId="2861023496" sldId="260"/>
            <ac:spMk id="3" creationId="{CD0E102D-E9D5-9F6A-F142-A06447C7E602}"/>
          </ac:spMkLst>
        </pc:spChg>
        <pc:spChg chg="mod">
          <ac:chgData name="Jatin Sharma" userId="S::jatin@digirockett.com::cd09ec6b-758a-44b9-abb0-084a678198f7" providerId="AD" clId="Web-{00A77CA3-985F-261E-EB99-C956D5A5A120}" dt="2024-03-11T06:35:03.276" v="162" actId="1076"/>
          <ac:spMkLst>
            <pc:docMk/>
            <pc:sldMk cId="2861023496" sldId="260"/>
            <ac:spMk id="4" creationId="{6A6406BA-E1FA-1D4A-31F3-8F805B9EC202}"/>
          </ac:spMkLst>
        </pc:spChg>
        <pc:spChg chg="mod">
          <ac:chgData name="Jatin Sharma" userId="S::jatin@digirockett.com::cd09ec6b-758a-44b9-abb0-084a678198f7" providerId="AD" clId="Web-{00A77CA3-985F-261E-EB99-C956D5A5A120}" dt="2024-03-11T06:34:57.323" v="161" actId="1076"/>
          <ac:spMkLst>
            <pc:docMk/>
            <pc:sldMk cId="2861023496" sldId="260"/>
            <ac:spMk id="5" creationId="{6D64A530-2E4F-963C-A258-A0F4AE854941}"/>
          </ac:spMkLst>
        </pc:spChg>
      </pc:sldChg>
      <pc:sldChg chg="modSp mod modClrScheme chgLayout">
        <pc:chgData name="Jatin Sharma" userId="S::jatin@digirockett.com::cd09ec6b-758a-44b9-abb0-084a678198f7" providerId="AD" clId="Web-{00A77CA3-985F-261E-EB99-C956D5A5A120}" dt="2024-03-11T08:19:54.736" v="808" actId="20577"/>
        <pc:sldMkLst>
          <pc:docMk/>
          <pc:sldMk cId="3702453834" sldId="261"/>
        </pc:sldMkLst>
        <pc:spChg chg="mod ord">
          <ac:chgData name="Jatin Sharma" userId="S::jatin@digirockett.com::cd09ec6b-758a-44b9-abb0-084a678198f7" providerId="AD" clId="Web-{00A77CA3-985F-261E-EB99-C956D5A5A120}" dt="2024-03-11T06:43:25.059" v="333" actId="1076"/>
          <ac:spMkLst>
            <pc:docMk/>
            <pc:sldMk cId="3702453834" sldId="261"/>
            <ac:spMk id="2" creationId="{C4A1FC75-2915-0C02-14D1-48E64FA5D033}"/>
          </ac:spMkLst>
        </pc:spChg>
        <pc:spChg chg="mod ord">
          <ac:chgData name="Jatin Sharma" userId="S::jatin@digirockett.com::cd09ec6b-758a-44b9-abb0-084a678198f7" providerId="AD" clId="Web-{00A77CA3-985F-261E-EB99-C956D5A5A120}" dt="2024-03-11T08:19:46.142" v="805" actId="20577"/>
          <ac:spMkLst>
            <pc:docMk/>
            <pc:sldMk cId="3702453834" sldId="261"/>
            <ac:spMk id="3" creationId="{A3AA6B0F-6A5E-F75D-25FD-B451168E0A45}"/>
          </ac:spMkLst>
        </pc:spChg>
        <pc:spChg chg="mod">
          <ac:chgData name="Jatin Sharma" userId="S::jatin@digirockett.com::cd09ec6b-758a-44b9-abb0-084a678198f7" providerId="AD" clId="Web-{00A77CA3-985F-261E-EB99-C956D5A5A120}" dt="2024-03-11T08:19:54.736" v="808" actId="20577"/>
          <ac:spMkLst>
            <pc:docMk/>
            <pc:sldMk cId="3702453834" sldId="261"/>
            <ac:spMk id="4" creationId="{BBC99735-3553-AC11-B249-ECB785BA6CF9}"/>
          </ac:spMkLst>
        </pc:spChg>
        <pc:spChg chg="mod">
          <ac:chgData name="Jatin Sharma" userId="S::jatin@digirockett.com::cd09ec6b-758a-44b9-abb0-084a678198f7" providerId="AD" clId="Web-{00A77CA3-985F-261E-EB99-C956D5A5A120}" dt="2024-03-11T06:34:23.603" v="153" actId="1076"/>
          <ac:spMkLst>
            <pc:docMk/>
            <pc:sldMk cId="3702453834" sldId="261"/>
            <ac:spMk id="5" creationId="{3D8F146D-4F2F-F73C-80AB-6939A5116EFC}"/>
          </ac:spMkLst>
        </pc:spChg>
      </pc:sldChg>
      <pc:sldChg chg="addSp delSp modSp mod modClrScheme chgLayout">
        <pc:chgData name="Jatin Sharma" userId="S::jatin@digirockett.com::cd09ec6b-758a-44b9-abb0-084a678198f7" providerId="AD" clId="Web-{00A77CA3-985F-261E-EB99-C956D5A5A120}" dt="2024-03-11T07:39:08.929" v="352" actId="20577"/>
        <pc:sldMkLst>
          <pc:docMk/>
          <pc:sldMk cId="494912219" sldId="262"/>
        </pc:sldMkLst>
        <pc:spChg chg="del mod ord">
          <ac:chgData name="Jatin Sharma" userId="S::jatin@digirockett.com::cd09ec6b-758a-44b9-abb0-084a678198f7" providerId="AD" clId="Web-{00A77CA3-985F-261E-EB99-C956D5A5A120}" dt="2024-03-11T06:35:58.919" v="192"/>
          <ac:spMkLst>
            <pc:docMk/>
            <pc:sldMk cId="494912219" sldId="262"/>
            <ac:spMk id="2" creationId="{C3C27A09-C3AC-AE08-D26A-1F7F0F5FFE8B}"/>
          </ac:spMkLst>
        </pc:spChg>
        <pc:spChg chg="del mod ord">
          <ac:chgData name="Jatin Sharma" userId="S::jatin@digirockett.com::cd09ec6b-758a-44b9-abb0-084a678198f7" providerId="AD" clId="Web-{00A77CA3-985F-261E-EB99-C956D5A5A120}" dt="2024-03-11T06:35:58.825" v="191"/>
          <ac:spMkLst>
            <pc:docMk/>
            <pc:sldMk cId="494912219" sldId="262"/>
            <ac:spMk id="3" creationId="{E0F69287-146E-30AA-A9E5-4C9F388E8372}"/>
          </ac:spMkLst>
        </pc:spChg>
        <pc:spChg chg="del mod">
          <ac:chgData name="Jatin Sharma" userId="S::jatin@digirockett.com::cd09ec6b-758a-44b9-abb0-084a678198f7" providerId="AD" clId="Web-{00A77CA3-985F-261E-EB99-C956D5A5A120}" dt="2024-03-11T06:35:58.825" v="190"/>
          <ac:spMkLst>
            <pc:docMk/>
            <pc:sldMk cId="494912219" sldId="262"/>
            <ac:spMk id="4" creationId="{19D35FE4-BABC-CE9B-6F10-E557B38A16C5}"/>
          </ac:spMkLst>
        </pc:spChg>
        <pc:spChg chg="del mod">
          <ac:chgData name="Jatin Sharma" userId="S::jatin@digirockett.com::cd09ec6b-758a-44b9-abb0-084a678198f7" providerId="AD" clId="Web-{00A77CA3-985F-261E-EB99-C956D5A5A120}" dt="2024-03-11T06:35:58.825" v="189"/>
          <ac:spMkLst>
            <pc:docMk/>
            <pc:sldMk cId="494912219" sldId="262"/>
            <ac:spMk id="5" creationId="{7233C033-D592-958B-3883-729DE1A43D80}"/>
          </ac:spMkLst>
        </pc:spChg>
        <pc:spChg chg="del mod">
          <ac:chgData name="Jatin Sharma" userId="S::jatin@digirockett.com::cd09ec6b-758a-44b9-abb0-084a678198f7" providerId="AD" clId="Web-{00A77CA3-985F-261E-EB99-C956D5A5A120}" dt="2024-03-11T06:35:58.825" v="188"/>
          <ac:spMkLst>
            <pc:docMk/>
            <pc:sldMk cId="494912219" sldId="262"/>
            <ac:spMk id="6" creationId="{8FE10BDC-0ADC-988C-E0BE-A901AE926B7D}"/>
          </ac:spMkLst>
        </pc:spChg>
        <pc:spChg chg="del mod">
          <ac:chgData name="Jatin Sharma" userId="S::jatin@digirockett.com::cd09ec6b-758a-44b9-abb0-084a678198f7" providerId="AD" clId="Web-{00A77CA3-985F-261E-EB99-C956D5A5A120}" dt="2024-03-11T06:35:58.825" v="187"/>
          <ac:spMkLst>
            <pc:docMk/>
            <pc:sldMk cId="494912219" sldId="262"/>
            <ac:spMk id="7" creationId="{EF5BB1CB-8AFB-09A3-871B-889D99EC1B26}"/>
          </ac:spMkLst>
        </pc:spChg>
        <pc:spChg chg="del mod">
          <ac:chgData name="Jatin Sharma" userId="S::jatin@digirockett.com::cd09ec6b-758a-44b9-abb0-084a678198f7" providerId="AD" clId="Web-{00A77CA3-985F-261E-EB99-C956D5A5A120}" dt="2024-03-11T06:35:58.825" v="186"/>
          <ac:spMkLst>
            <pc:docMk/>
            <pc:sldMk cId="494912219" sldId="262"/>
            <ac:spMk id="8" creationId="{518CC223-A01D-439F-8169-42FF76BCFEF7}"/>
          </ac:spMkLst>
        </pc:spChg>
        <pc:spChg chg="del mod">
          <ac:chgData name="Jatin Sharma" userId="S::jatin@digirockett.com::cd09ec6b-758a-44b9-abb0-084a678198f7" providerId="AD" clId="Web-{00A77CA3-985F-261E-EB99-C956D5A5A120}" dt="2024-03-11T06:35:58.825" v="185"/>
          <ac:spMkLst>
            <pc:docMk/>
            <pc:sldMk cId="494912219" sldId="262"/>
            <ac:spMk id="9" creationId="{C17A4FA7-1D5F-EF05-3F45-AE702881F5F6}"/>
          </ac:spMkLst>
        </pc:spChg>
        <pc:spChg chg="add mod">
          <ac:chgData name="Jatin Sharma" userId="S::jatin@digirockett.com::cd09ec6b-758a-44b9-abb0-084a678198f7" providerId="AD" clId="Web-{00A77CA3-985F-261E-EB99-C956D5A5A120}" dt="2024-03-11T06:43:31.310" v="334" actId="1076"/>
          <ac:spMkLst>
            <pc:docMk/>
            <pc:sldMk cId="494912219" sldId="262"/>
            <ac:spMk id="11" creationId="{AE2FB749-A5BD-D1E1-945D-6A9703464D3E}"/>
          </ac:spMkLst>
        </pc:spChg>
        <pc:spChg chg="add mod">
          <ac:chgData name="Jatin Sharma" userId="S::jatin@digirockett.com::cd09ec6b-758a-44b9-abb0-084a678198f7" providerId="AD" clId="Web-{00A77CA3-985F-261E-EB99-C956D5A5A120}" dt="2024-03-11T06:40:06.334" v="287" actId="1076"/>
          <ac:spMkLst>
            <pc:docMk/>
            <pc:sldMk cId="494912219" sldId="262"/>
            <ac:spMk id="12" creationId="{331463B8-F111-2BED-8C65-3E975CED0411}"/>
          </ac:spMkLst>
        </pc:spChg>
        <pc:spChg chg="add mod">
          <ac:chgData name="Jatin Sharma" userId="S::jatin@digirockett.com::cd09ec6b-758a-44b9-abb0-084a678198f7" providerId="AD" clId="Web-{00A77CA3-985F-261E-EB99-C956D5A5A120}" dt="2024-03-11T06:40:13.037" v="288" actId="1076"/>
          <ac:spMkLst>
            <pc:docMk/>
            <pc:sldMk cId="494912219" sldId="262"/>
            <ac:spMk id="13" creationId="{D6279B53-8D4A-34F8-7AF0-EC5379D6575E}"/>
          </ac:spMkLst>
        </pc:spChg>
        <pc:spChg chg="add mod">
          <ac:chgData name="Jatin Sharma" userId="S::jatin@digirockett.com::cd09ec6b-758a-44b9-abb0-084a678198f7" providerId="AD" clId="Web-{00A77CA3-985F-261E-EB99-C956D5A5A120}" dt="2024-03-11T06:40:19.490" v="289" actId="1076"/>
          <ac:spMkLst>
            <pc:docMk/>
            <pc:sldMk cId="494912219" sldId="262"/>
            <ac:spMk id="14" creationId="{8F956F71-F186-240F-C128-D66B9668FAD7}"/>
          </ac:spMkLst>
        </pc:spChg>
        <pc:spChg chg="add del mod">
          <ac:chgData name="Jatin Sharma" userId="S::jatin@digirockett.com::cd09ec6b-758a-44b9-abb0-084a678198f7" providerId="AD" clId="Web-{00A77CA3-985F-261E-EB99-C956D5A5A120}" dt="2024-03-11T07:39:08.929" v="352" actId="20577"/>
          <ac:spMkLst>
            <pc:docMk/>
            <pc:sldMk cId="494912219" sldId="262"/>
            <ac:spMk id="15" creationId="{EAAAB3BC-9EDC-7A3D-0A87-D2D0127F6D5C}"/>
          </ac:spMkLst>
        </pc:spChg>
        <pc:spChg chg="add mod">
          <ac:chgData name="Jatin Sharma" userId="S::jatin@digirockett.com::cd09ec6b-758a-44b9-abb0-084a678198f7" providerId="AD" clId="Web-{00A77CA3-985F-261E-EB99-C956D5A5A120}" dt="2024-03-11T06:41:05.476" v="303" actId="1076"/>
          <ac:spMkLst>
            <pc:docMk/>
            <pc:sldMk cId="494912219" sldId="262"/>
            <ac:spMk id="16" creationId="{2408574B-CC87-7194-0653-F7527FCD752A}"/>
          </ac:spMkLst>
        </pc:spChg>
        <pc:spChg chg="add mod">
          <ac:chgData name="Jatin Sharma" userId="S::jatin@digirockett.com::cd09ec6b-758a-44b9-abb0-084a678198f7" providerId="AD" clId="Web-{00A77CA3-985F-261E-EB99-C956D5A5A120}" dt="2024-03-11T06:41:48.243" v="317" actId="1076"/>
          <ac:spMkLst>
            <pc:docMk/>
            <pc:sldMk cId="494912219" sldId="262"/>
            <ac:spMk id="17" creationId="{9D27D1E0-4467-B381-CB9D-674583E8D746}"/>
          </ac:spMkLst>
        </pc:spChg>
      </pc:sldChg>
      <pc:sldChg chg="modSp mod modClrScheme chgLayout">
        <pc:chgData name="Jatin Sharma" userId="S::jatin@digirockett.com::cd09ec6b-758a-44b9-abb0-084a678198f7" providerId="AD" clId="Web-{00A77CA3-985F-261E-EB99-C956D5A5A120}" dt="2024-03-11T08:21:16.097" v="814" actId="20577"/>
        <pc:sldMkLst>
          <pc:docMk/>
          <pc:sldMk cId="1844256481" sldId="263"/>
        </pc:sldMkLst>
        <pc:spChg chg="mod ord">
          <ac:chgData name="Jatin Sharma" userId="S::jatin@digirockett.com::cd09ec6b-758a-44b9-abb0-084a678198f7" providerId="AD" clId="Web-{00A77CA3-985F-261E-EB99-C956D5A5A120}" dt="2024-03-11T08:20:18.830" v="810" actId="1076"/>
          <ac:spMkLst>
            <pc:docMk/>
            <pc:sldMk cId="1844256481" sldId="263"/>
            <ac:spMk id="2" creationId="{3FCCF316-82B3-7685-3F1C-75F84BC3CA3F}"/>
          </ac:spMkLst>
        </pc:spChg>
        <pc:spChg chg="mod ord">
          <ac:chgData name="Jatin Sharma" userId="S::jatin@digirockett.com::cd09ec6b-758a-44b9-abb0-084a678198f7" providerId="AD" clId="Web-{00A77CA3-985F-261E-EB99-C956D5A5A120}" dt="2024-03-11T08:21:16.097" v="814" actId="20577"/>
          <ac:spMkLst>
            <pc:docMk/>
            <pc:sldMk cId="1844256481" sldId="263"/>
            <ac:spMk id="3" creationId="{81ABC3B1-E464-C7A1-678C-D33F25E76082}"/>
          </ac:spMkLst>
        </pc:spChg>
      </pc:sldChg>
      <pc:sldChg chg="modSp mod modClrScheme chgLayout">
        <pc:chgData name="Jatin Sharma" userId="S::jatin@digirockett.com::cd09ec6b-758a-44b9-abb0-084a678198f7" providerId="AD" clId="Web-{00A77CA3-985F-261E-EB99-C956D5A5A120}" dt="2024-03-11T08:21:41.519" v="815" actId="1076"/>
        <pc:sldMkLst>
          <pc:docMk/>
          <pc:sldMk cId="1473062753" sldId="264"/>
        </pc:sldMkLst>
        <pc:spChg chg="mod ord">
          <ac:chgData name="Jatin Sharma" userId="S::jatin@digirockett.com::cd09ec6b-758a-44b9-abb0-084a678198f7" providerId="AD" clId="Web-{00A77CA3-985F-261E-EB99-C956D5A5A120}" dt="2024-03-11T07:41:13.432" v="376" actId="20577"/>
          <ac:spMkLst>
            <pc:docMk/>
            <pc:sldMk cId="1473062753" sldId="264"/>
            <ac:spMk id="2" creationId="{2BC874F1-738D-102C-996A-15FC34A7CC8B}"/>
          </ac:spMkLst>
        </pc:spChg>
        <pc:spChg chg="mod">
          <ac:chgData name="Jatin Sharma" userId="S::jatin@digirockett.com::cd09ec6b-758a-44b9-abb0-084a678198f7" providerId="AD" clId="Web-{00A77CA3-985F-261E-EB99-C956D5A5A120}" dt="2024-03-11T07:42:38.762" v="388" actId="20577"/>
          <ac:spMkLst>
            <pc:docMk/>
            <pc:sldMk cId="1473062753" sldId="264"/>
            <ac:spMk id="5" creationId="{C63AA67D-A52C-1371-3522-C43CF980F786}"/>
          </ac:spMkLst>
        </pc:spChg>
        <pc:picChg chg="mod ord">
          <ac:chgData name="Jatin Sharma" userId="S::jatin@digirockett.com::cd09ec6b-758a-44b9-abb0-084a678198f7" providerId="AD" clId="Web-{00A77CA3-985F-261E-EB99-C956D5A5A120}" dt="2024-03-11T08:21:41.519" v="815" actId="1076"/>
          <ac:picMkLst>
            <pc:docMk/>
            <pc:sldMk cId="1473062753" sldId="264"/>
            <ac:picMk id="4" creationId="{AF3DD859-8F31-A1EC-8080-3882634B47A2}"/>
          </ac:picMkLst>
        </pc:picChg>
      </pc:sldChg>
      <pc:sldChg chg="modSp mod modClrScheme chgLayout">
        <pc:chgData name="Jatin Sharma" userId="S::jatin@digirockett.com::cd09ec6b-758a-44b9-abb0-084a678198f7" providerId="AD" clId="Web-{00A77CA3-985F-261E-EB99-C956D5A5A120}" dt="2024-03-11T07:48:47.614" v="483" actId="1076"/>
        <pc:sldMkLst>
          <pc:docMk/>
          <pc:sldMk cId="215231432" sldId="265"/>
        </pc:sldMkLst>
        <pc:spChg chg="mod ord">
          <ac:chgData name="Jatin Sharma" userId="S::jatin@digirockett.com::cd09ec6b-758a-44b9-abb0-084a678198f7" providerId="AD" clId="Web-{00A77CA3-985F-261E-EB99-C956D5A5A120}" dt="2024-03-11T07:44:07.920" v="400" actId="1076"/>
          <ac:spMkLst>
            <pc:docMk/>
            <pc:sldMk cId="215231432" sldId="265"/>
            <ac:spMk id="2" creationId="{344C9C9A-98A5-2369-3334-49356AEBB8DE}"/>
          </ac:spMkLst>
        </pc:spChg>
        <pc:spChg chg="mod">
          <ac:chgData name="Jatin Sharma" userId="S::jatin@digirockett.com::cd09ec6b-758a-44b9-abb0-084a678198f7" providerId="AD" clId="Web-{00A77CA3-985F-261E-EB99-C956D5A5A120}" dt="2024-03-11T07:48:47.614" v="483" actId="1076"/>
          <ac:spMkLst>
            <pc:docMk/>
            <pc:sldMk cId="215231432" sldId="265"/>
            <ac:spMk id="5" creationId="{F49EE6F1-C6B3-F405-3FCA-4CF0EA773138}"/>
          </ac:spMkLst>
        </pc:spChg>
        <pc:picChg chg="mod ord">
          <ac:chgData name="Jatin Sharma" userId="S::jatin@digirockett.com::cd09ec6b-758a-44b9-abb0-084a678198f7" providerId="AD" clId="Web-{00A77CA3-985F-261E-EB99-C956D5A5A120}" dt="2024-03-11T07:45:34.266" v="418" actId="1076"/>
          <ac:picMkLst>
            <pc:docMk/>
            <pc:sldMk cId="215231432" sldId="265"/>
            <ac:picMk id="4" creationId="{6B58FB1F-A8D5-AFAA-70DC-2B845BB6C69A}"/>
          </ac:picMkLst>
        </pc:picChg>
      </pc:sldChg>
      <pc:sldChg chg="modSp mod modClrScheme chgLayout">
        <pc:chgData name="Jatin Sharma" userId="S::jatin@digirockett.com::cd09ec6b-758a-44b9-abb0-084a678198f7" providerId="AD" clId="Web-{00A77CA3-985F-261E-EB99-C956D5A5A120}" dt="2024-03-11T07:51:36.306" v="530"/>
        <pc:sldMkLst>
          <pc:docMk/>
          <pc:sldMk cId="2982647401" sldId="266"/>
        </pc:sldMkLst>
        <pc:spChg chg="mod ord">
          <ac:chgData name="Jatin Sharma" userId="S::jatin@digirockett.com::cd09ec6b-758a-44b9-abb0-084a678198f7" providerId="AD" clId="Web-{00A77CA3-985F-261E-EB99-C956D5A5A120}" dt="2024-03-11T07:48:06.613" v="479" actId="1076"/>
          <ac:spMkLst>
            <pc:docMk/>
            <pc:sldMk cId="2982647401" sldId="266"/>
            <ac:spMk id="2" creationId="{921DDE25-B2B1-E7DA-9C48-F6F699E9A74E}"/>
          </ac:spMkLst>
        </pc:spChg>
        <pc:spChg chg="mod">
          <ac:chgData name="Jatin Sharma" userId="S::jatin@digirockett.com::cd09ec6b-758a-44b9-abb0-084a678198f7" providerId="AD" clId="Web-{00A77CA3-985F-261E-EB99-C956D5A5A120}" dt="2024-03-11T07:48:55.052" v="484" actId="1076"/>
          <ac:spMkLst>
            <pc:docMk/>
            <pc:sldMk cId="2982647401" sldId="266"/>
            <ac:spMk id="6" creationId="{A6426FC2-9154-EF2A-76F4-070F6F5925E0}"/>
          </ac:spMkLst>
        </pc:spChg>
        <pc:graphicFrameChg chg="mod modGraphic">
          <ac:chgData name="Jatin Sharma" userId="S::jatin@digirockett.com::cd09ec6b-758a-44b9-abb0-084a678198f7" providerId="AD" clId="Web-{00A77CA3-985F-261E-EB99-C956D5A5A120}" dt="2024-03-11T07:51:36.306" v="530"/>
          <ac:graphicFrameMkLst>
            <pc:docMk/>
            <pc:sldMk cId="2982647401" sldId="266"/>
            <ac:graphicFrameMk id="5" creationId="{C02E1F67-22CE-6AAC-6F81-E236BF8ED4E0}"/>
          </ac:graphicFrameMkLst>
        </pc:graphicFrameChg>
      </pc:sldChg>
      <pc:sldChg chg="modSp mod modClrScheme chgLayout">
        <pc:chgData name="Jatin Sharma" userId="S::jatin@digirockett.com::cd09ec6b-758a-44b9-abb0-084a678198f7" providerId="AD" clId="Web-{00A77CA3-985F-261E-EB99-C956D5A5A120}" dt="2024-03-11T07:50:34.101" v="515" actId="14100"/>
        <pc:sldMkLst>
          <pc:docMk/>
          <pc:sldMk cId="390223283" sldId="268"/>
        </pc:sldMkLst>
        <pc:spChg chg="mod ord">
          <ac:chgData name="Jatin Sharma" userId="S::jatin@digirockett.com::cd09ec6b-758a-44b9-abb0-084a678198f7" providerId="AD" clId="Web-{00A77CA3-985F-261E-EB99-C956D5A5A120}" dt="2024-03-11T07:49:53.631" v="504" actId="1076"/>
          <ac:spMkLst>
            <pc:docMk/>
            <pc:sldMk cId="390223283" sldId="268"/>
            <ac:spMk id="2" creationId="{D89E26A6-13E0-9193-D11B-2C1F18F0B66D}"/>
          </ac:spMkLst>
        </pc:spChg>
        <pc:spChg chg="mod">
          <ac:chgData name="Jatin Sharma" userId="S::jatin@digirockett.com::cd09ec6b-758a-44b9-abb0-084a678198f7" providerId="AD" clId="Web-{00A77CA3-985F-261E-EB99-C956D5A5A120}" dt="2024-03-11T07:50:34.101" v="515" actId="14100"/>
          <ac:spMkLst>
            <pc:docMk/>
            <pc:sldMk cId="390223283" sldId="268"/>
            <ac:spMk id="5" creationId="{1651F69D-1044-E5EC-107C-5076FB020D51}"/>
          </ac:spMkLst>
        </pc:spChg>
        <pc:picChg chg="mod">
          <ac:chgData name="Jatin Sharma" userId="S::jatin@digirockett.com::cd09ec6b-758a-44b9-abb0-084a678198f7" providerId="AD" clId="Web-{00A77CA3-985F-261E-EB99-C956D5A5A120}" dt="2024-03-11T07:50:25.320" v="510" actId="1076"/>
          <ac:picMkLst>
            <pc:docMk/>
            <pc:sldMk cId="390223283" sldId="268"/>
            <ac:picMk id="6" creationId="{8F08711D-6BCD-6850-2BDC-5C5D016E0627}"/>
          </ac:picMkLst>
        </pc:picChg>
      </pc:sldChg>
      <pc:sldChg chg="modSp mod modClrScheme chgLayout">
        <pc:chgData name="Jatin Sharma" userId="S::jatin@digirockett.com::cd09ec6b-758a-44b9-abb0-084a678198f7" providerId="AD" clId="Web-{00A77CA3-985F-261E-EB99-C956D5A5A120}" dt="2024-03-11T07:51:16.852" v="528"/>
        <pc:sldMkLst>
          <pc:docMk/>
          <pc:sldMk cId="1535063742" sldId="269"/>
        </pc:sldMkLst>
        <pc:spChg chg="mod ord">
          <ac:chgData name="Jatin Sharma" userId="S::jatin@digirockett.com::cd09ec6b-758a-44b9-abb0-084a678198f7" providerId="AD" clId="Web-{00A77CA3-985F-261E-EB99-C956D5A5A120}" dt="2024-03-11T07:50:56.289" v="522" actId="1076"/>
          <ac:spMkLst>
            <pc:docMk/>
            <pc:sldMk cId="1535063742" sldId="269"/>
            <ac:spMk id="2" creationId="{393C6407-E92B-AF32-9DA3-4AAE9FA4554F}"/>
          </ac:spMkLst>
        </pc:spChg>
        <pc:spChg chg="mod">
          <ac:chgData name="Jatin Sharma" userId="S::jatin@digirockett.com::cd09ec6b-758a-44b9-abb0-084a678198f7" providerId="AD" clId="Web-{00A77CA3-985F-261E-EB99-C956D5A5A120}" dt="2024-03-11T07:51:04.039" v="524" actId="1076"/>
          <ac:spMkLst>
            <pc:docMk/>
            <pc:sldMk cId="1535063742" sldId="269"/>
            <ac:spMk id="6" creationId="{066AD6C8-DC31-83E3-6DBD-5725B23E59C9}"/>
          </ac:spMkLst>
        </pc:spChg>
        <pc:picChg chg="mod">
          <ac:chgData name="Jatin Sharma" userId="S::jatin@digirockett.com::cd09ec6b-758a-44b9-abb0-084a678198f7" providerId="AD" clId="Web-{00A77CA3-985F-261E-EB99-C956D5A5A120}" dt="2024-03-11T07:51:16.852" v="528"/>
          <ac:picMkLst>
            <pc:docMk/>
            <pc:sldMk cId="1535063742" sldId="269"/>
            <ac:picMk id="4" creationId="{555CD43C-3710-728D-B9B1-BE6E79B38263}"/>
          </ac:picMkLst>
        </pc:picChg>
      </pc:sldChg>
      <pc:sldChg chg="modSp mod modClrScheme chgLayout">
        <pc:chgData name="Jatin Sharma" userId="S::jatin@digirockett.com::cd09ec6b-758a-44b9-abb0-084a678198f7" providerId="AD" clId="Web-{00A77CA3-985F-261E-EB99-C956D5A5A120}" dt="2024-03-11T07:52:44.854" v="548" actId="14100"/>
        <pc:sldMkLst>
          <pc:docMk/>
          <pc:sldMk cId="3064331666" sldId="270"/>
        </pc:sldMkLst>
        <pc:spChg chg="mod ord">
          <ac:chgData name="Jatin Sharma" userId="S::jatin@digirockett.com::cd09ec6b-758a-44b9-abb0-084a678198f7" providerId="AD" clId="Web-{00A77CA3-985F-261E-EB99-C956D5A5A120}" dt="2024-03-11T07:51:56.181" v="536" actId="1076"/>
          <ac:spMkLst>
            <pc:docMk/>
            <pc:sldMk cId="3064331666" sldId="270"/>
            <ac:spMk id="2" creationId="{DA2DA5AF-CB57-37D0-341A-9DD13E7AFF90}"/>
          </ac:spMkLst>
        </pc:spChg>
        <pc:spChg chg="mod">
          <ac:chgData name="Jatin Sharma" userId="S::jatin@digirockett.com::cd09ec6b-758a-44b9-abb0-084a678198f7" providerId="AD" clId="Web-{00A77CA3-985F-261E-EB99-C956D5A5A120}" dt="2024-03-11T07:52:44.854" v="548" actId="14100"/>
          <ac:spMkLst>
            <pc:docMk/>
            <pc:sldMk cId="3064331666" sldId="270"/>
            <ac:spMk id="5" creationId="{7FD81457-AAAC-F27D-C488-0DCA74C9905E}"/>
          </ac:spMkLst>
        </pc:spChg>
        <pc:picChg chg="mod">
          <ac:chgData name="Jatin Sharma" userId="S::jatin@digirockett.com::cd09ec6b-758a-44b9-abb0-084a678198f7" providerId="AD" clId="Web-{00A77CA3-985F-261E-EB99-C956D5A5A120}" dt="2024-03-11T07:52:30.401" v="546" actId="1076"/>
          <ac:picMkLst>
            <pc:docMk/>
            <pc:sldMk cId="3064331666" sldId="270"/>
            <ac:picMk id="4" creationId="{910404BC-D58D-7080-E3D1-9C880A568AA1}"/>
          </ac:picMkLst>
        </pc:picChg>
      </pc:sldChg>
      <pc:sldChg chg="modSp mod modClrScheme chgLayout">
        <pc:chgData name="Jatin Sharma" userId="S::jatin@digirockett.com::cd09ec6b-758a-44b9-abb0-084a678198f7" providerId="AD" clId="Web-{00A77CA3-985F-261E-EB99-C956D5A5A120}" dt="2024-03-11T07:55:23.983" v="573" actId="1076"/>
        <pc:sldMkLst>
          <pc:docMk/>
          <pc:sldMk cId="330143848" sldId="271"/>
        </pc:sldMkLst>
        <pc:spChg chg="mod ord">
          <ac:chgData name="Jatin Sharma" userId="S::jatin@digirockett.com::cd09ec6b-758a-44b9-abb0-084a678198f7" providerId="AD" clId="Web-{00A77CA3-985F-261E-EB99-C956D5A5A120}" dt="2024-03-11T07:54:07.481" v="562" actId="1076"/>
          <ac:spMkLst>
            <pc:docMk/>
            <pc:sldMk cId="330143848" sldId="271"/>
            <ac:spMk id="2" creationId="{3CC49886-7D24-BB0C-7529-9B2C7E362738}"/>
          </ac:spMkLst>
        </pc:spChg>
        <pc:spChg chg="mod">
          <ac:chgData name="Jatin Sharma" userId="S::jatin@digirockett.com::cd09ec6b-758a-44b9-abb0-084a678198f7" providerId="AD" clId="Web-{00A77CA3-985F-261E-EB99-C956D5A5A120}" dt="2024-03-11T07:55:23.983" v="573" actId="1076"/>
          <ac:spMkLst>
            <pc:docMk/>
            <pc:sldMk cId="330143848" sldId="271"/>
            <ac:spMk id="5" creationId="{BC8C71F0-E1E1-7C06-59B2-5D3C3B87BDC1}"/>
          </ac:spMkLst>
        </pc:spChg>
        <pc:spChg chg="mod">
          <ac:chgData name="Jatin Sharma" userId="S::jatin@digirockett.com::cd09ec6b-758a-44b9-abb0-084a678198f7" providerId="AD" clId="Web-{00A77CA3-985F-261E-EB99-C956D5A5A120}" dt="2024-03-11T07:55:07.560" v="572" actId="20577"/>
          <ac:spMkLst>
            <pc:docMk/>
            <pc:sldMk cId="330143848" sldId="271"/>
            <ac:spMk id="6" creationId="{1E829776-63E0-34B1-DEAB-A445134EB8D9}"/>
          </ac:spMkLst>
        </pc:spChg>
        <pc:picChg chg="mod">
          <ac:chgData name="Jatin Sharma" userId="S::jatin@digirockett.com::cd09ec6b-758a-44b9-abb0-084a678198f7" providerId="AD" clId="Web-{00A77CA3-985F-261E-EB99-C956D5A5A120}" dt="2024-03-11T07:54:46.638" v="568" actId="1076"/>
          <ac:picMkLst>
            <pc:docMk/>
            <pc:sldMk cId="330143848" sldId="271"/>
            <ac:picMk id="4" creationId="{F285F919-FF0B-0A14-6C13-6B5D10DBF99F}"/>
          </ac:picMkLst>
        </pc:picChg>
      </pc:sldChg>
      <pc:sldChg chg="modSp mod modClrScheme chgLayout">
        <pc:chgData name="Jatin Sharma" userId="S::jatin@digirockett.com::cd09ec6b-758a-44b9-abb0-084a678198f7" providerId="AD" clId="Web-{00A77CA3-985F-261E-EB99-C956D5A5A120}" dt="2024-03-11T07:57:23.235" v="600" actId="1076"/>
        <pc:sldMkLst>
          <pc:docMk/>
          <pc:sldMk cId="2536527800" sldId="272"/>
        </pc:sldMkLst>
        <pc:spChg chg="mod ord">
          <ac:chgData name="Jatin Sharma" userId="S::jatin@digirockett.com::cd09ec6b-758a-44b9-abb0-084a678198f7" providerId="AD" clId="Web-{00A77CA3-985F-261E-EB99-C956D5A5A120}" dt="2024-03-11T07:56:53.172" v="593" actId="1076"/>
          <ac:spMkLst>
            <pc:docMk/>
            <pc:sldMk cId="2536527800" sldId="272"/>
            <ac:spMk id="2" creationId="{40069541-389C-8716-5391-D623EE52DE94}"/>
          </ac:spMkLst>
        </pc:spChg>
        <pc:spChg chg="mod">
          <ac:chgData name="Jatin Sharma" userId="S::jatin@digirockett.com::cd09ec6b-758a-44b9-abb0-084a678198f7" providerId="AD" clId="Web-{00A77CA3-985F-261E-EB99-C956D5A5A120}" dt="2024-03-11T07:57:23.235" v="600" actId="1076"/>
          <ac:spMkLst>
            <pc:docMk/>
            <pc:sldMk cId="2536527800" sldId="272"/>
            <ac:spMk id="4" creationId="{2341ABD1-EB98-EC62-CC1D-3F71C998D2BC}"/>
          </ac:spMkLst>
        </pc:spChg>
        <pc:picChg chg="mod">
          <ac:chgData name="Jatin Sharma" userId="S::jatin@digirockett.com::cd09ec6b-758a-44b9-abb0-084a678198f7" providerId="AD" clId="Web-{00A77CA3-985F-261E-EB99-C956D5A5A120}" dt="2024-03-11T07:57:19.235" v="599" actId="1076"/>
          <ac:picMkLst>
            <pc:docMk/>
            <pc:sldMk cId="2536527800" sldId="272"/>
            <ac:picMk id="5" creationId="{D77DBE79-43B2-E2ED-47DF-D6457EFF532D}"/>
          </ac:picMkLst>
        </pc:picChg>
      </pc:sldChg>
      <pc:sldChg chg="modSp mod modClrScheme chgLayout">
        <pc:chgData name="Jatin Sharma" userId="S::jatin@digirockett.com::cd09ec6b-758a-44b9-abb0-084a678198f7" providerId="AD" clId="Web-{00A77CA3-985F-261E-EB99-C956D5A5A120}" dt="2024-03-11T07:59:22.301" v="624" actId="1076"/>
        <pc:sldMkLst>
          <pc:docMk/>
          <pc:sldMk cId="2996318297" sldId="273"/>
        </pc:sldMkLst>
        <pc:spChg chg="mod">
          <ac:chgData name="Jatin Sharma" userId="S::jatin@digirockett.com::cd09ec6b-758a-44b9-abb0-084a678198f7" providerId="AD" clId="Web-{00A77CA3-985F-261E-EB99-C956D5A5A120}" dt="2024-03-11T07:59:13.629" v="622" actId="1076"/>
          <ac:spMkLst>
            <pc:docMk/>
            <pc:sldMk cId="2996318297" sldId="273"/>
            <ac:spMk id="4" creationId="{48CA0265-6892-B8F9-0C86-31179463361C}"/>
          </ac:spMkLst>
        </pc:spChg>
        <pc:picChg chg="mod">
          <ac:chgData name="Jatin Sharma" userId="S::jatin@digirockett.com::cd09ec6b-758a-44b9-abb0-084a678198f7" providerId="AD" clId="Web-{00A77CA3-985F-261E-EB99-C956D5A5A120}" dt="2024-03-11T07:59:22.301" v="624" actId="1076"/>
          <ac:picMkLst>
            <pc:docMk/>
            <pc:sldMk cId="2996318297" sldId="273"/>
            <ac:picMk id="6" creationId="{93B1AF1A-044B-BCD0-AB78-44F503AA233D}"/>
          </ac:picMkLst>
        </pc:picChg>
      </pc:sldChg>
      <pc:sldChg chg="modSp mod modClrScheme chgLayout">
        <pc:chgData name="Jatin Sharma" userId="S::jatin@digirockett.com::cd09ec6b-758a-44b9-abb0-084a678198f7" providerId="AD" clId="Web-{00A77CA3-985F-261E-EB99-C956D5A5A120}" dt="2024-03-11T08:04:41.199" v="692" actId="1076"/>
        <pc:sldMkLst>
          <pc:docMk/>
          <pc:sldMk cId="2234117357" sldId="274"/>
        </pc:sldMkLst>
        <pc:spChg chg="mod ord">
          <ac:chgData name="Jatin Sharma" userId="S::jatin@digirockett.com::cd09ec6b-758a-44b9-abb0-084a678198f7" providerId="AD" clId="Web-{00A77CA3-985F-261E-EB99-C956D5A5A120}" dt="2024-03-11T08:04:41.199" v="692" actId="1076"/>
          <ac:spMkLst>
            <pc:docMk/>
            <pc:sldMk cId="2234117357" sldId="274"/>
            <ac:spMk id="2" creationId="{F9DC572F-0206-3257-3F60-A301826D5F3B}"/>
          </ac:spMkLst>
        </pc:spChg>
        <pc:spChg chg="mod">
          <ac:chgData name="Jatin Sharma" userId="S::jatin@digirockett.com::cd09ec6b-758a-44b9-abb0-084a678198f7" providerId="AD" clId="Web-{00A77CA3-985F-261E-EB99-C956D5A5A120}" dt="2024-03-11T08:01:47.132" v="679" actId="20577"/>
          <ac:spMkLst>
            <pc:docMk/>
            <pc:sldMk cId="2234117357" sldId="274"/>
            <ac:spMk id="3" creationId="{A07139AC-824F-AD36-F74C-9FF44B51C5CF}"/>
          </ac:spMkLst>
        </pc:spChg>
        <pc:spChg chg="mod">
          <ac:chgData name="Jatin Sharma" userId="S::jatin@digirockett.com::cd09ec6b-758a-44b9-abb0-084a678198f7" providerId="AD" clId="Web-{00A77CA3-985F-261E-EB99-C956D5A5A120}" dt="2024-03-11T08:01:44.898" v="678" actId="1076"/>
          <ac:spMkLst>
            <pc:docMk/>
            <pc:sldMk cId="2234117357" sldId="274"/>
            <ac:spMk id="4" creationId="{5735C053-6724-F02E-1D49-A5A06123FA16}"/>
          </ac:spMkLst>
        </pc:spChg>
      </pc:sldChg>
      <pc:sldChg chg="modSp mod modClrScheme chgLayout">
        <pc:chgData name="Jatin Sharma" userId="S::jatin@digirockett.com::cd09ec6b-758a-44b9-abb0-084a678198f7" providerId="AD" clId="Web-{00A77CA3-985F-261E-EB99-C956D5A5A120}" dt="2024-03-11T08:19:01.406" v="802" actId="20577"/>
        <pc:sldMkLst>
          <pc:docMk/>
          <pc:sldMk cId="2743395071" sldId="275"/>
        </pc:sldMkLst>
        <pc:spChg chg="mod ord">
          <ac:chgData name="Jatin Sharma" userId="S::jatin@digirockett.com::cd09ec6b-758a-44b9-abb0-084a678198f7" providerId="AD" clId="Web-{00A77CA3-985F-261E-EB99-C956D5A5A120}" dt="2024-03-11T08:19:01.406" v="802" actId="20577"/>
          <ac:spMkLst>
            <pc:docMk/>
            <pc:sldMk cId="2743395071" sldId="275"/>
            <ac:spMk id="2" creationId="{13F473BB-B8B4-AEB0-ABBA-6E96FA595A8A}"/>
          </ac:spMkLst>
        </pc:spChg>
      </pc:sldChg>
      <pc:sldChg chg="new del">
        <pc:chgData name="Jatin Sharma" userId="S::jatin@digirockett.com::cd09ec6b-758a-44b9-abb0-084a678198f7" providerId="AD" clId="Web-{00A77CA3-985F-261E-EB99-C956D5A5A120}" dt="2024-03-11T06:09:54.582" v="2"/>
        <pc:sldMkLst>
          <pc:docMk/>
          <pc:sldMk cId="528083651" sldId="276"/>
        </pc:sldMkLst>
      </pc:sldChg>
      <pc:sldMasterChg chg="del delSldLayout">
        <pc:chgData name="Jatin Sharma" userId="S::jatin@digirockett.com::cd09ec6b-758a-44b9-abb0-084a678198f7" providerId="AD" clId="Web-{00A77CA3-985F-261E-EB99-C956D5A5A120}" dt="2024-03-11T05:55:38.349" v="0"/>
        <pc:sldMasterMkLst>
          <pc:docMk/>
          <pc:sldMasterMk cId="208793040" sldId="2147483912"/>
        </pc:sldMasterMkLst>
        <pc:sldLayoutChg chg="del">
          <pc:chgData name="Jatin Sharma" userId="S::jatin@digirockett.com::cd09ec6b-758a-44b9-abb0-084a678198f7" providerId="AD" clId="Web-{00A77CA3-985F-261E-EB99-C956D5A5A120}" dt="2024-03-11T05:55:38.349" v="0"/>
          <pc:sldLayoutMkLst>
            <pc:docMk/>
            <pc:sldMasterMk cId="208793040" sldId="2147483912"/>
            <pc:sldLayoutMk cId="3350954179" sldId="2147483913"/>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3644759066" sldId="2147483914"/>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1848592486" sldId="2147483915"/>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2323679626" sldId="2147483916"/>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3096772017" sldId="2147483917"/>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1033933166" sldId="2147483918"/>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2699999284" sldId="2147483919"/>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2776704722" sldId="2147483920"/>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4145705594" sldId="2147483921"/>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1949211097" sldId="2147483922"/>
          </pc:sldLayoutMkLst>
        </pc:sldLayoutChg>
        <pc:sldLayoutChg chg="del">
          <pc:chgData name="Jatin Sharma" userId="S::jatin@digirockett.com::cd09ec6b-758a-44b9-abb0-084a678198f7" providerId="AD" clId="Web-{00A77CA3-985F-261E-EB99-C956D5A5A120}" dt="2024-03-11T05:55:38.349" v="0"/>
          <pc:sldLayoutMkLst>
            <pc:docMk/>
            <pc:sldMasterMk cId="208793040" sldId="2147483912"/>
            <pc:sldLayoutMk cId="3279273328" sldId="2147483923"/>
          </pc:sldLayoutMkLst>
        </pc:sldLayoutChg>
      </pc:sldMasterChg>
      <pc:sldMasterChg chg="add addSldLayout modSldLayout">
        <pc:chgData name="Jatin Sharma" userId="S::jatin@digirockett.com::cd09ec6b-758a-44b9-abb0-084a678198f7" providerId="AD" clId="Web-{00A77CA3-985F-261E-EB99-C956D5A5A120}" dt="2024-03-11T05:55:38.349" v="0"/>
        <pc:sldMasterMkLst>
          <pc:docMk/>
          <pc:sldMasterMk cId="1818510113" sldId="2147483924"/>
        </pc:sldMasterMkLst>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2268010442" sldId="2147483925"/>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1699152279" sldId="2147483926"/>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839757842" sldId="2147483927"/>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3955667380" sldId="2147483928"/>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3549017164" sldId="2147483929"/>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1648965662" sldId="2147483930"/>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1051769205" sldId="2147483931"/>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1369857951" sldId="2147483932"/>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341144424" sldId="2147483933"/>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1867955482" sldId="2147483934"/>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879585846" sldId="2147483935"/>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183880105" sldId="2147483936"/>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3309802788" sldId="2147483937"/>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2611026150" sldId="2147483938"/>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3947758677" sldId="2147483939"/>
          </pc:sldLayoutMkLst>
        </pc:sldLayoutChg>
        <pc:sldLayoutChg chg="add mod replId">
          <pc:chgData name="Jatin Sharma" userId="S::jatin@digirockett.com::cd09ec6b-758a-44b9-abb0-084a678198f7" providerId="AD" clId="Web-{00A77CA3-985F-261E-EB99-C956D5A5A120}" dt="2024-03-11T05:55:38.349" v="0"/>
          <pc:sldLayoutMkLst>
            <pc:docMk/>
            <pc:sldMasterMk cId="1818510113" sldId="2147483924"/>
            <pc:sldLayoutMk cId="2825093591" sldId="2147483940"/>
          </pc:sldLayoutMkLst>
        </pc:sldLayoutChg>
      </pc:sldMasterChg>
    </pc:docChg>
  </pc:docChgLst>
  <pc:docChgLst>
    <pc:chgData name="Jatin Sharma" userId="S::jatin@digirockett.com::cd09ec6b-758a-44b9-abb0-084a678198f7" providerId="AD" clId="Web-{C1B312E6-ED74-CD95-EC63-C0BEDD59BC06}"/>
    <pc:docChg chg="addSld delSld modSld addMainMaster delMainMaster">
      <pc:chgData name="Jatin Sharma" userId="S::jatin@digirockett.com::cd09ec6b-758a-44b9-abb0-084a678198f7" providerId="AD" clId="Web-{C1B312E6-ED74-CD95-EC63-C0BEDD59BC06}" dt="2024-03-07T12:31:02.434" v="808"/>
      <pc:docMkLst>
        <pc:docMk/>
      </pc:docMkLst>
      <pc:sldChg chg="addSp delSp modSp mod modClrScheme chgLayout">
        <pc:chgData name="Jatin Sharma" userId="S::jatin@digirockett.com::cd09ec6b-758a-44b9-abb0-084a678198f7" providerId="AD" clId="Web-{C1B312E6-ED74-CD95-EC63-C0BEDD59BC06}" dt="2024-03-07T12:31:02.434" v="808"/>
        <pc:sldMkLst>
          <pc:docMk/>
          <pc:sldMk cId="109857222" sldId="256"/>
        </pc:sldMkLst>
        <pc:spChg chg="del mod">
          <ac:chgData name="Jatin Sharma" userId="S::jatin@digirockett.com::cd09ec6b-758a-44b9-abb0-084a678198f7" providerId="AD" clId="Web-{C1B312E6-ED74-CD95-EC63-C0BEDD59BC06}" dt="2024-03-07T06:03:07.064" v="2"/>
          <ac:spMkLst>
            <pc:docMk/>
            <pc:sldMk cId="109857222" sldId="256"/>
            <ac:spMk id="2" creationId="{00000000-0000-0000-0000-000000000000}"/>
          </ac:spMkLst>
        </pc:spChg>
        <pc:spChg chg="del">
          <ac:chgData name="Jatin Sharma" userId="S::jatin@digirockett.com::cd09ec6b-758a-44b9-abb0-084a678198f7" providerId="AD" clId="Web-{C1B312E6-ED74-CD95-EC63-C0BEDD59BC06}" dt="2024-03-07T06:03:09.064" v="3"/>
          <ac:spMkLst>
            <pc:docMk/>
            <pc:sldMk cId="109857222" sldId="256"/>
            <ac:spMk id="3" creationId="{00000000-0000-0000-0000-000000000000}"/>
          </ac:spMkLst>
        </pc:spChg>
        <pc:spChg chg="add mod">
          <ac:chgData name="Jatin Sharma" userId="S::jatin@digirockett.com::cd09ec6b-758a-44b9-abb0-084a678198f7" providerId="AD" clId="Web-{C1B312E6-ED74-CD95-EC63-C0BEDD59BC06}" dt="2024-03-07T12:07:44.864" v="729" actId="20577"/>
          <ac:spMkLst>
            <pc:docMk/>
            <pc:sldMk cId="109857222" sldId="256"/>
            <ac:spMk id="4" creationId="{1723CC91-2CA1-3500-4B77-26D397B68554}"/>
          </ac:spMkLst>
        </pc:spChg>
        <pc:spChg chg="add mod">
          <ac:chgData name="Jatin Sharma" userId="S::jatin@digirockett.com::cd09ec6b-758a-44b9-abb0-084a678198f7" providerId="AD" clId="Web-{C1B312E6-ED74-CD95-EC63-C0BEDD59BC06}" dt="2024-03-07T12:07:02.114" v="722" actId="20577"/>
          <ac:spMkLst>
            <pc:docMk/>
            <pc:sldMk cId="109857222" sldId="256"/>
            <ac:spMk id="5" creationId="{02F92A53-8539-7D72-478F-6E2C9494E72A}"/>
          </ac:spMkLst>
        </pc:spChg>
      </pc:sldChg>
      <pc:sldChg chg="modSp new mod modClrScheme chgLayout">
        <pc:chgData name="Jatin Sharma" userId="S::jatin@digirockett.com::cd09ec6b-758a-44b9-abb0-084a678198f7" providerId="AD" clId="Web-{C1B312E6-ED74-CD95-EC63-C0BEDD59BC06}" dt="2024-03-07T12:31:02.434" v="808"/>
        <pc:sldMkLst>
          <pc:docMk/>
          <pc:sldMk cId="1469926026" sldId="257"/>
        </pc:sldMkLst>
        <pc:spChg chg="mod ord">
          <ac:chgData name="Jatin Sharma" userId="S::jatin@digirockett.com::cd09ec6b-758a-44b9-abb0-084a678198f7" providerId="AD" clId="Web-{C1B312E6-ED74-CD95-EC63-C0BEDD59BC06}" dt="2024-03-07T12:31:02.434" v="808"/>
          <ac:spMkLst>
            <pc:docMk/>
            <pc:sldMk cId="1469926026" sldId="257"/>
            <ac:spMk id="2" creationId="{95F12CB1-D55B-E70A-3CC5-E5109D3E3F4E}"/>
          </ac:spMkLst>
        </pc:spChg>
        <pc:spChg chg="mod ord">
          <ac:chgData name="Jatin Sharma" userId="S::jatin@digirockett.com::cd09ec6b-758a-44b9-abb0-084a678198f7" providerId="AD" clId="Web-{C1B312E6-ED74-CD95-EC63-C0BEDD59BC06}" dt="2024-03-07T12:31:02.434" v="808"/>
          <ac:spMkLst>
            <pc:docMk/>
            <pc:sldMk cId="1469926026" sldId="257"/>
            <ac:spMk id="3" creationId="{3BE898FE-9CD8-5DD5-8A6B-7740F23726F9}"/>
          </ac:spMkLst>
        </pc:spChg>
      </pc:sldChg>
      <pc:sldChg chg="addSp modSp new mod modClrScheme chgLayout">
        <pc:chgData name="Jatin Sharma" userId="S::jatin@digirockett.com::cd09ec6b-758a-44b9-abb0-084a678198f7" providerId="AD" clId="Web-{C1B312E6-ED74-CD95-EC63-C0BEDD59BC06}" dt="2024-03-07T12:31:02.434" v="808"/>
        <pc:sldMkLst>
          <pc:docMk/>
          <pc:sldMk cId="3345055456" sldId="258"/>
        </pc:sldMkLst>
        <pc:spChg chg="mod ord">
          <ac:chgData name="Jatin Sharma" userId="S::jatin@digirockett.com::cd09ec6b-758a-44b9-abb0-084a678198f7" providerId="AD" clId="Web-{C1B312E6-ED74-CD95-EC63-C0BEDD59BC06}" dt="2024-03-07T12:31:02.434" v="808"/>
          <ac:spMkLst>
            <pc:docMk/>
            <pc:sldMk cId="3345055456" sldId="258"/>
            <ac:spMk id="2" creationId="{295318CF-297A-285B-00D4-E3DEDF6CCB37}"/>
          </ac:spMkLst>
        </pc:spChg>
        <pc:spChg chg="mod ord">
          <ac:chgData name="Jatin Sharma" userId="S::jatin@digirockett.com::cd09ec6b-758a-44b9-abb0-084a678198f7" providerId="AD" clId="Web-{C1B312E6-ED74-CD95-EC63-C0BEDD59BC06}" dt="2024-03-07T12:31:02.434" v="808"/>
          <ac:spMkLst>
            <pc:docMk/>
            <pc:sldMk cId="3345055456" sldId="258"/>
            <ac:spMk id="3" creationId="{22754883-4CD4-44B0-E3EA-C107A77175DC}"/>
          </ac:spMkLst>
        </pc:spChg>
        <pc:spChg chg="add mod">
          <ac:chgData name="Jatin Sharma" userId="S::jatin@digirockett.com::cd09ec6b-758a-44b9-abb0-084a678198f7" providerId="AD" clId="Web-{C1B312E6-ED74-CD95-EC63-C0BEDD59BC06}" dt="2024-03-07T12:16:12.242" v="793" actId="20577"/>
          <ac:spMkLst>
            <pc:docMk/>
            <pc:sldMk cId="3345055456" sldId="258"/>
            <ac:spMk id="4" creationId="{F38A6D04-9693-7919-2C9C-BBA0182664DC}"/>
          </ac:spMkLst>
        </pc:spChg>
      </pc:sldChg>
      <pc:sldChg chg="addSp delSp modSp new mod modClrScheme chgLayout">
        <pc:chgData name="Jatin Sharma" userId="S::jatin@digirockett.com::cd09ec6b-758a-44b9-abb0-084a678198f7" providerId="AD" clId="Web-{C1B312E6-ED74-CD95-EC63-C0BEDD59BC06}" dt="2024-03-07T12:31:02.434" v="808"/>
        <pc:sldMkLst>
          <pc:docMk/>
          <pc:sldMk cId="3314610606" sldId="259"/>
        </pc:sldMkLst>
        <pc:spChg chg="mod ord">
          <ac:chgData name="Jatin Sharma" userId="S::jatin@digirockett.com::cd09ec6b-758a-44b9-abb0-084a678198f7" providerId="AD" clId="Web-{C1B312E6-ED74-CD95-EC63-C0BEDD59BC06}" dt="2024-03-07T12:31:02.434" v="808"/>
          <ac:spMkLst>
            <pc:docMk/>
            <pc:sldMk cId="3314610606" sldId="259"/>
            <ac:spMk id="2" creationId="{B99A2DEA-DE7E-B136-9476-E54DF8B97A9E}"/>
          </ac:spMkLst>
        </pc:spChg>
        <pc:spChg chg="del">
          <ac:chgData name="Jatin Sharma" userId="S::jatin@digirockett.com::cd09ec6b-758a-44b9-abb0-084a678198f7" providerId="AD" clId="Web-{C1B312E6-ED74-CD95-EC63-C0BEDD59BC06}" dt="2024-03-07T06:53:32.443" v="98"/>
          <ac:spMkLst>
            <pc:docMk/>
            <pc:sldMk cId="3314610606" sldId="259"/>
            <ac:spMk id="3" creationId="{99F9037C-FE2B-4E1F-A51A-E54A72B35A08}"/>
          </ac:spMkLst>
        </pc:spChg>
        <pc:spChg chg="add mod">
          <ac:chgData name="Jatin Sharma" userId="S::jatin@digirockett.com::cd09ec6b-758a-44b9-abb0-084a678198f7" providerId="AD" clId="Web-{C1B312E6-ED74-CD95-EC63-C0BEDD59BC06}" dt="2024-03-07T12:19:39.243" v="801" actId="1076"/>
          <ac:spMkLst>
            <pc:docMk/>
            <pc:sldMk cId="3314610606" sldId="259"/>
            <ac:spMk id="7" creationId="{605B30DB-C648-FCC7-C981-80B1E06F65B5}"/>
          </ac:spMkLst>
        </pc:spChg>
        <pc:spChg chg="add mod">
          <ac:chgData name="Jatin Sharma" userId="S::jatin@digirockett.com::cd09ec6b-758a-44b9-abb0-084a678198f7" providerId="AD" clId="Web-{C1B312E6-ED74-CD95-EC63-C0BEDD59BC06}" dt="2024-03-07T06:55:57.742" v="130" actId="20577"/>
          <ac:spMkLst>
            <pc:docMk/>
            <pc:sldMk cId="3314610606" sldId="259"/>
            <ac:spMk id="8" creationId="{3F2672FD-3FE4-34A7-7143-CD8A77332092}"/>
          </ac:spMkLst>
        </pc:spChg>
        <pc:picChg chg="add del mod">
          <ac:chgData name="Jatin Sharma" userId="S::jatin@digirockett.com::cd09ec6b-758a-44b9-abb0-084a678198f7" providerId="AD" clId="Web-{C1B312E6-ED74-CD95-EC63-C0BEDD59BC06}" dt="2024-03-07T06:54:10.741" v="107"/>
          <ac:picMkLst>
            <pc:docMk/>
            <pc:sldMk cId="3314610606" sldId="259"/>
            <ac:picMk id="4" creationId="{37B0C716-88F0-86DC-3040-71959F425BF6}"/>
          </ac:picMkLst>
        </pc:picChg>
        <pc:picChg chg="add mod">
          <ac:chgData name="Jatin Sharma" userId="S::jatin@digirockett.com::cd09ec6b-758a-44b9-abb0-084a678198f7" providerId="AD" clId="Web-{C1B312E6-ED74-CD95-EC63-C0BEDD59BC06}" dt="2024-03-07T12:19:47.212" v="802" actId="1076"/>
          <ac:picMkLst>
            <pc:docMk/>
            <pc:sldMk cId="3314610606" sldId="259"/>
            <ac:picMk id="5" creationId="{C4A0A51B-3C70-6E6F-7081-C6FCF1848250}"/>
          </ac:picMkLst>
        </pc:picChg>
        <pc:picChg chg="add mod">
          <ac:chgData name="Jatin Sharma" userId="S::jatin@digirockett.com::cd09ec6b-758a-44b9-abb0-084a678198f7" providerId="AD" clId="Web-{C1B312E6-ED74-CD95-EC63-C0BEDD59BC06}" dt="2024-03-07T12:19:16.008" v="796" actId="1076"/>
          <ac:picMkLst>
            <pc:docMk/>
            <pc:sldMk cId="3314610606" sldId="259"/>
            <ac:picMk id="6" creationId="{86F2D418-A186-6678-D558-1D00A305377F}"/>
          </ac:picMkLst>
        </pc:picChg>
      </pc:sldChg>
      <pc:sldChg chg="addSp modSp new mod modClrScheme chgLayout">
        <pc:chgData name="Jatin Sharma" userId="S::jatin@digirockett.com::cd09ec6b-758a-44b9-abb0-084a678198f7" providerId="AD" clId="Web-{C1B312E6-ED74-CD95-EC63-C0BEDD59BC06}" dt="2024-03-07T12:31:02.434" v="808"/>
        <pc:sldMkLst>
          <pc:docMk/>
          <pc:sldMk cId="2861023496" sldId="260"/>
        </pc:sldMkLst>
        <pc:spChg chg="mod ord">
          <ac:chgData name="Jatin Sharma" userId="S::jatin@digirockett.com::cd09ec6b-758a-44b9-abb0-084a678198f7" providerId="AD" clId="Web-{C1B312E6-ED74-CD95-EC63-C0BEDD59BC06}" dt="2024-03-07T12:31:02.434" v="808"/>
          <ac:spMkLst>
            <pc:docMk/>
            <pc:sldMk cId="2861023496" sldId="260"/>
            <ac:spMk id="2" creationId="{39C4A8E9-CB23-F25C-DF41-A35A7F5E680C}"/>
          </ac:spMkLst>
        </pc:spChg>
        <pc:spChg chg="mod ord">
          <ac:chgData name="Jatin Sharma" userId="S::jatin@digirockett.com::cd09ec6b-758a-44b9-abb0-084a678198f7" providerId="AD" clId="Web-{C1B312E6-ED74-CD95-EC63-C0BEDD59BC06}" dt="2024-03-07T12:31:02.434" v="808"/>
          <ac:spMkLst>
            <pc:docMk/>
            <pc:sldMk cId="2861023496" sldId="260"/>
            <ac:spMk id="3" creationId="{CD0E102D-E9D5-9F6A-F142-A06447C7E602}"/>
          </ac:spMkLst>
        </pc:spChg>
        <pc:spChg chg="add mod">
          <ac:chgData name="Jatin Sharma" userId="S::jatin@digirockett.com::cd09ec6b-758a-44b9-abb0-084a678198f7" providerId="AD" clId="Web-{C1B312E6-ED74-CD95-EC63-C0BEDD59BC06}" dt="2024-03-07T06:59:28.355" v="169" actId="14100"/>
          <ac:spMkLst>
            <pc:docMk/>
            <pc:sldMk cId="2861023496" sldId="260"/>
            <ac:spMk id="4" creationId="{6A6406BA-E1FA-1D4A-31F3-8F805B9EC202}"/>
          </ac:spMkLst>
        </pc:spChg>
        <pc:spChg chg="add mod">
          <ac:chgData name="Jatin Sharma" userId="S::jatin@digirockett.com::cd09ec6b-758a-44b9-abb0-084a678198f7" providerId="AD" clId="Web-{C1B312E6-ED74-CD95-EC63-C0BEDD59BC06}" dt="2024-03-07T07:00:57.372" v="216" actId="20577"/>
          <ac:spMkLst>
            <pc:docMk/>
            <pc:sldMk cId="2861023496" sldId="260"/>
            <ac:spMk id="5" creationId="{6D64A530-2E4F-963C-A258-A0F4AE854941}"/>
          </ac:spMkLst>
        </pc:spChg>
      </pc:sldChg>
      <pc:sldChg chg="addSp modSp new mod modClrScheme chgLayout">
        <pc:chgData name="Jatin Sharma" userId="S::jatin@digirockett.com::cd09ec6b-758a-44b9-abb0-084a678198f7" providerId="AD" clId="Web-{C1B312E6-ED74-CD95-EC63-C0BEDD59BC06}" dt="2024-03-07T12:31:02.434" v="808"/>
        <pc:sldMkLst>
          <pc:docMk/>
          <pc:sldMk cId="3702453834" sldId="261"/>
        </pc:sldMkLst>
        <pc:spChg chg="mod ord">
          <ac:chgData name="Jatin Sharma" userId="S::jatin@digirockett.com::cd09ec6b-758a-44b9-abb0-084a678198f7" providerId="AD" clId="Web-{C1B312E6-ED74-CD95-EC63-C0BEDD59BC06}" dt="2024-03-07T12:31:02.434" v="808"/>
          <ac:spMkLst>
            <pc:docMk/>
            <pc:sldMk cId="3702453834" sldId="261"/>
            <ac:spMk id="2" creationId="{C4A1FC75-2915-0C02-14D1-48E64FA5D033}"/>
          </ac:spMkLst>
        </pc:spChg>
        <pc:spChg chg="mod ord">
          <ac:chgData name="Jatin Sharma" userId="S::jatin@digirockett.com::cd09ec6b-758a-44b9-abb0-084a678198f7" providerId="AD" clId="Web-{C1B312E6-ED74-CD95-EC63-C0BEDD59BC06}" dt="2024-03-07T12:31:02.434" v="808"/>
          <ac:spMkLst>
            <pc:docMk/>
            <pc:sldMk cId="3702453834" sldId="261"/>
            <ac:spMk id="3" creationId="{A3AA6B0F-6A5E-F75D-25FD-B451168E0A45}"/>
          </ac:spMkLst>
        </pc:spChg>
        <pc:spChg chg="add mod">
          <ac:chgData name="Jatin Sharma" userId="S::jatin@digirockett.com::cd09ec6b-758a-44b9-abb0-084a678198f7" providerId="AD" clId="Web-{C1B312E6-ED74-CD95-EC63-C0BEDD59BC06}" dt="2024-03-07T07:05:10.375" v="239" actId="20577"/>
          <ac:spMkLst>
            <pc:docMk/>
            <pc:sldMk cId="3702453834" sldId="261"/>
            <ac:spMk id="4" creationId="{BBC99735-3553-AC11-B249-ECB785BA6CF9}"/>
          </ac:spMkLst>
        </pc:spChg>
        <pc:spChg chg="add mod">
          <ac:chgData name="Jatin Sharma" userId="S::jatin@digirockett.com::cd09ec6b-758a-44b9-abb0-084a678198f7" providerId="AD" clId="Web-{C1B312E6-ED74-CD95-EC63-C0BEDD59BC06}" dt="2024-03-07T07:05:17.079" v="243" actId="14100"/>
          <ac:spMkLst>
            <pc:docMk/>
            <pc:sldMk cId="3702453834" sldId="261"/>
            <ac:spMk id="5" creationId="{3D8F146D-4F2F-F73C-80AB-6939A5116EFC}"/>
          </ac:spMkLst>
        </pc:spChg>
      </pc:sldChg>
      <pc:sldChg chg="addSp modSp new mod modClrScheme chgLayout">
        <pc:chgData name="Jatin Sharma" userId="S::jatin@digirockett.com::cd09ec6b-758a-44b9-abb0-084a678198f7" providerId="AD" clId="Web-{C1B312E6-ED74-CD95-EC63-C0BEDD59BC06}" dt="2024-03-07T12:31:02.434" v="808"/>
        <pc:sldMkLst>
          <pc:docMk/>
          <pc:sldMk cId="494912219" sldId="262"/>
        </pc:sldMkLst>
        <pc:spChg chg="mod ord">
          <ac:chgData name="Jatin Sharma" userId="S::jatin@digirockett.com::cd09ec6b-758a-44b9-abb0-084a678198f7" providerId="AD" clId="Web-{C1B312E6-ED74-CD95-EC63-C0BEDD59BC06}" dt="2024-03-07T12:31:02.434" v="808"/>
          <ac:spMkLst>
            <pc:docMk/>
            <pc:sldMk cId="494912219" sldId="262"/>
            <ac:spMk id="2" creationId="{C3C27A09-C3AC-AE08-D26A-1F7F0F5FFE8B}"/>
          </ac:spMkLst>
        </pc:spChg>
        <pc:spChg chg="mod ord">
          <ac:chgData name="Jatin Sharma" userId="S::jatin@digirockett.com::cd09ec6b-758a-44b9-abb0-084a678198f7" providerId="AD" clId="Web-{C1B312E6-ED74-CD95-EC63-C0BEDD59BC06}" dt="2024-03-07T12:31:02.434" v="808"/>
          <ac:spMkLst>
            <pc:docMk/>
            <pc:sldMk cId="494912219" sldId="262"/>
            <ac:spMk id="3" creationId="{E0F69287-146E-30AA-A9E5-4C9F388E8372}"/>
          </ac:spMkLst>
        </pc:spChg>
        <pc:spChg chg="add mod">
          <ac:chgData name="Jatin Sharma" userId="S::jatin@digirockett.com::cd09ec6b-758a-44b9-abb0-084a678198f7" providerId="AD" clId="Web-{C1B312E6-ED74-CD95-EC63-C0BEDD59BC06}" dt="2024-03-07T07:06:20.579" v="273" actId="14100"/>
          <ac:spMkLst>
            <pc:docMk/>
            <pc:sldMk cId="494912219" sldId="262"/>
            <ac:spMk id="4" creationId="{19D35FE4-BABC-CE9B-6F10-E557B38A16C5}"/>
          </ac:spMkLst>
        </pc:spChg>
        <pc:spChg chg="add mod">
          <ac:chgData name="Jatin Sharma" userId="S::jatin@digirockett.com::cd09ec6b-758a-44b9-abb0-084a678198f7" providerId="AD" clId="Web-{C1B312E6-ED74-CD95-EC63-C0BEDD59BC06}" dt="2024-03-07T07:06:20.595" v="274" actId="14100"/>
          <ac:spMkLst>
            <pc:docMk/>
            <pc:sldMk cId="494912219" sldId="262"/>
            <ac:spMk id="5" creationId="{7233C033-D592-958B-3883-729DE1A43D80}"/>
          </ac:spMkLst>
        </pc:spChg>
        <pc:spChg chg="add mod">
          <ac:chgData name="Jatin Sharma" userId="S::jatin@digirockett.com::cd09ec6b-758a-44b9-abb0-084a678198f7" providerId="AD" clId="Web-{C1B312E6-ED74-CD95-EC63-C0BEDD59BC06}" dt="2024-03-07T07:06:20.611" v="275" actId="14100"/>
          <ac:spMkLst>
            <pc:docMk/>
            <pc:sldMk cId="494912219" sldId="262"/>
            <ac:spMk id="6" creationId="{8FE10BDC-0ADC-988C-E0BE-A901AE926B7D}"/>
          </ac:spMkLst>
        </pc:spChg>
        <pc:spChg chg="add mod">
          <ac:chgData name="Jatin Sharma" userId="S::jatin@digirockett.com::cd09ec6b-758a-44b9-abb0-084a678198f7" providerId="AD" clId="Web-{C1B312E6-ED74-CD95-EC63-C0BEDD59BC06}" dt="2024-03-07T07:06:20.611" v="276" actId="14100"/>
          <ac:spMkLst>
            <pc:docMk/>
            <pc:sldMk cId="494912219" sldId="262"/>
            <ac:spMk id="7" creationId="{EF5BB1CB-8AFB-09A3-871B-889D99EC1B26}"/>
          </ac:spMkLst>
        </pc:spChg>
        <pc:spChg chg="add mod">
          <ac:chgData name="Jatin Sharma" userId="S::jatin@digirockett.com::cd09ec6b-758a-44b9-abb0-084a678198f7" providerId="AD" clId="Web-{C1B312E6-ED74-CD95-EC63-C0BEDD59BC06}" dt="2024-03-07T07:06:20.611" v="277" actId="14100"/>
          <ac:spMkLst>
            <pc:docMk/>
            <pc:sldMk cId="494912219" sldId="262"/>
            <ac:spMk id="8" creationId="{518CC223-A01D-439F-8169-42FF76BCFEF7}"/>
          </ac:spMkLst>
        </pc:spChg>
        <pc:spChg chg="add mod">
          <ac:chgData name="Jatin Sharma" userId="S::jatin@digirockett.com::cd09ec6b-758a-44b9-abb0-084a678198f7" providerId="AD" clId="Web-{C1B312E6-ED74-CD95-EC63-C0BEDD59BC06}" dt="2024-03-07T07:06:20.626" v="278" actId="14100"/>
          <ac:spMkLst>
            <pc:docMk/>
            <pc:sldMk cId="494912219" sldId="262"/>
            <ac:spMk id="9" creationId="{C17A4FA7-1D5F-EF05-3F45-AE702881F5F6}"/>
          </ac:spMkLst>
        </pc:spChg>
      </pc:sldChg>
      <pc:sldChg chg="modSp new mod modClrScheme chgLayout">
        <pc:chgData name="Jatin Sharma" userId="S::jatin@digirockett.com::cd09ec6b-758a-44b9-abb0-084a678198f7" providerId="AD" clId="Web-{C1B312E6-ED74-CD95-EC63-C0BEDD59BC06}" dt="2024-03-07T12:31:02.434" v="808"/>
        <pc:sldMkLst>
          <pc:docMk/>
          <pc:sldMk cId="1844256481" sldId="263"/>
        </pc:sldMkLst>
        <pc:spChg chg="mod ord">
          <ac:chgData name="Jatin Sharma" userId="S::jatin@digirockett.com::cd09ec6b-758a-44b9-abb0-084a678198f7" providerId="AD" clId="Web-{C1B312E6-ED74-CD95-EC63-C0BEDD59BC06}" dt="2024-03-07T12:31:02.434" v="808"/>
          <ac:spMkLst>
            <pc:docMk/>
            <pc:sldMk cId="1844256481" sldId="263"/>
            <ac:spMk id="2" creationId="{3FCCF316-82B3-7685-3F1C-75F84BC3CA3F}"/>
          </ac:spMkLst>
        </pc:spChg>
        <pc:spChg chg="mod ord">
          <ac:chgData name="Jatin Sharma" userId="S::jatin@digirockett.com::cd09ec6b-758a-44b9-abb0-084a678198f7" providerId="AD" clId="Web-{C1B312E6-ED74-CD95-EC63-C0BEDD59BC06}" dt="2024-03-07T12:31:02.434" v="808"/>
          <ac:spMkLst>
            <pc:docMk/>
            <pc:sldMk cId="1844256481" sldId="263"/>
            <ac:spMk id="3" creationId="{81ABC3B1-E464-C7A1-678C-D33F25E76082}"/>
          </ac:spMkLst>
        </pc:spChg>
      </pc:sldChg>
      <pc:sldChg chg="addSp delSp modSp new mod modClrScheme chgLayout">
        <pc:chgData name="Jatin Sharma" userId="S::jatin@digirockett.com::cd09ec6b-758a-44b9-abb0-084a678198f7" providerId="AD" clId="Web-{C1B312E6-ED74-CD95-EC63-C0BEDD59BC06}" dt="2024-03-07T12:31:02.434" v="808"/>
        <pc:sldMkLst>
          <pc:docMk/>
          <pc:sldMk cId="1473062753" sldId="264"/>
        </pc:sldMkLst>
        <pc:spChg chg="mod ord">
          <ac:chgData name="Jatin Sharma" userId="S::jatin@digirockett.com::cd09ec6b-758a-44b9-abb0-084a678198f7" providerId="AD" clId="Web-{C1B312E6-ED74-CD95-EC63-C0BEDD59BC06}" dt="2024-03-07T12:31:02.434" v="808"/>
          <ac:spMkLst>
            <pc:docMk/>
            <pc:sldMk cId="1473062753" sldId="264"/>
            <ac:spMk id="2" creationId="{2BC874F1-738D-102C-996A-15FC34A7CC8B}"/>
          </ac:spMkLst>
        </pc:spChg>
        <pc:spChg chg="del">
          <ac:chgData name="Jatin Sharma" userId="S::jatin@digirockett.com::cd09ec6b-758a-44b9-abb0-084a678198f7" providerId="AD" clId="Web-{C1B312E6-ED74-CD95-EC63-C0BEDD59BC06}" dt="2024-03-07T07:19:42.622" v="286"/>
          <ac:spMkLst>
            <pc:docMk/>
            <pc:sldMk cId="1473062753" sldId="264"/>
            <ac:spMk id="3" creationId="{8BB80AD3-98C2-9AC5-DAEC-C19EAA9A7DB8}"/>
          </ac:spMkLst>
        </pc:spChg>
        <pc:spChg chg="add mod">
          <ac:chgData name="Jatin Sharma" userId="S::jatin@digirockett.com::cd09ec6b-758a-44b9-abb0-084a678198f7" providerId="AD" clId="Web-{C1B312E6-ED74-CD95-EC63-C0BEDD59BC06}" dt="2024-03-07T07:20:20.654" v="301" actId="20577"/>
          <ac:spMkLst>
            <pc:docMk/>
            <pc:sldMk cId="1473062753" sldId="264"/>
            <ac:spMk id="5" creationId="{C63AA67D-A52C-1371-3522-C43CF980F786}"/>
          </ac:spMkLst>
        </pc:spChg>
        <pc:picChg chg="add mod ord">
          <ac:chgData name="Jatin Sharma" userId="S::jatin@digirockett.com::cd09ec6b-758a-44b9-abb0-084a678198f7" providerId="AD" clId="Web-{C1B312E6-ED74-CD95-EC63-C0BEDD59BC06}" dt="2024-03-07T12:31:02.434" v="808"/>
          <ac:picMkLst>
            <pc:docMk/>
            <pc:sldMk cId="1473062753" sldId="264"/>
            <ac:picMk id="4" creationId="{AF3DD859-8F31-A1EC-8080-3882634B47A2}"/>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215231432" sldId="265"/>
        </pc:sldMkLst>
        <pc:spChg chg="mod ord">
          <ac:chgData name="Jatin Sharma" userId="S::jatin@digirockett.com::cd09ec6b-758a-44b9-abb0-084a678198f7" providerId="AD" clId="Web-{C1B312E6-ED74-CD95-EC63-C0BEDD59BC06}" dt="2024-03-07T12:31:02.434" v="808"/>
          <ac:spMkLst>
            <pc:docMk/>
            <pc:sldMk cId="215231432" sldId="265"/>
            <ac:spMk id="2" creationId="{344C9C9A-98A5-2369-3334-49356AEBB8DE}"/>
          </ac:spMkLst>
        </pc:spChg>
        <pc:spChg chg="del">
          <ac:chgData name="Jatin Sharma" userId="S::jatin@digirockett.com::cd09ec6b-758a-44b9-abb0-084a678198f7" providerId="AD" clId="Web-{C1B312E6-ED74-CD95-EC63-C0BEDD59BC06}" dt="2024-03-07T07:24:35.204" v="304"/>
          <ac:spMkLst>
            <pc:docMk/>
            <pc:sldMk cId="215231432" sldId="265"/>
            <ac:spMk id="3" creationId="{B103F483-0BF8-F3E1-9F1D-EEB5571F0942}"/>
          </ac:spMkLst>
        </pc:spChg>
        <pc:spChg chg="add mod">
          <ac:chgData name="Jatin Sharma" userId="S::jatin@digirockett.com::cd09ec6b-758a-44b9-abb0-084a678198f7" providerId="AD" clId="Web-{C1B312E6-ED74-CD95-EC63-C0BEDD59BC06}" dt="2024-03-07T07:25:15.361" v="314" actId="1076"/>
          <ac:spMkLst>
            <pc:docMk/>
            <pc:sldMk cId="215231432" sldId="265"/>
            <ac:spMk id="5" creationId="{F49EE6F1-C6B3-F405-3FCA-4CF0EA773138}"/>
          </ac:spMkLst>
        </pc:spChg>
        <pc:picChg chg="add mod ord">
          <ac:chgData name="Jatin Sharma" userId="S::jatin@digirockett.com::cd09ec6b-758a-44b9-abb0-084a678198f7" providerId="AD" clId="Web-{C1B312E6-ED74-CD95-EC63-C0BEDD59BC06}" dt="2024-03-07T12:31:02.434" v="808"/>
          <ac:picMkLst>
            <pc:docMk/>
            <pc:sldMk cId="215231432" sldId="265"/>
            <ac:picMk id="4" creationId="{6B58FB1F-A8D5-AFAA-70DC-2B845BB6C69A}"/>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2982647401" sldId="266"/>
        </pc:sldMkLst>
        <pc:spChg chg="mod ord">
          <ac:chgData name="Jatin Sharma" userId="S::jatin@digirockett.com::cd09ec6b-758a-44b9-abb0-084a678198f7" providerId="AD" clId="Web-{C1B312E6-ED74-CD95-EC63-C0BEDD59BC06}" dt="2024-03-07T12:31:02.434" v="808"/>
          <ac:spMkLst>
            <pc:docMk/>
            <pc:sldMk cId="2982647401" sldId="266"/>
            <ac:spMk id="2" creationId="{921DDE25-B2B1-E7DA-9C48-F6F699E9A74E}"/>
          </ac:spMkLst>
        </pc:spChg>
        <pc:spChg chg="del mod">
          <ac:chgData name="Jatin Sharma" userId="S::jatin@digirockett.com::cd09ec6b-758a-44b9-abb0-084a678198f7" providerId="AD" clId="Web-{C1B312E6-ED74-CD95-EC63-C0BEDD59BC06}" dt="2024-03-07T08:43:42.961" v="318"/>
          <ac:spMkLst>
            <pc:docMk/>
            <pc:sldMk cId="2982647401" sldId="266"/>
            <ac:spMk id="3" creationId="{A1A7BE3B-3A2F-5CA2-54F0-877E5249A117}"/>
          </ac:spMkLst>
        </pc:spChg>
        <pc:spChg chg="add mod">
          <ac:chgData name="Jatin Sharma" userId="S::jatin@digirockett.com::cd09ec6b-758a-44b9-abb0-084a678198f7" providerId="AD" clId="Web-{C1B312E6-ED74-CD95-EC63-C0BEDD59BC06}" dt="2024-03-07T08:45:13.136" v="353" actId="20577"/>
          <ac:spMkLst>
            <pc:docMk/>
            <pc:sldMk cId="2982647401" sldId="266"/>
            <ac:spMk id="6" creationId="{A6426FC2-9154-EF2A-76F4-070F6F5925E0}"/>
          </ac:spMkLst>
        </pc:spChg>
        <pc:graphicFrameChg chg="add mod modGraphic">
          <ac:chgData name="Jatin Sharma" userId="S::jatin@digirockett.com::cd09ec6b-758a-44b9-abb0-084a678198f7" providerId="AD" clId="Web-{C1B312E6-ED74-CD95-EC63-C0BEDD59BC06}" dt="2024-03-07T08:45:18.636" v="373"/>
          <ac:graphicFrameMkLst>
            <pc:docMk/>
            <pc:sldMk cId="2982647401" sldId="266"/>
            <ac:graphicFrameMk id="5" creationId="{C02E1F67-22CE-6AAC-6F81-E236BF8ED4E0}"/>
          </ac:graphicFrameMkLst>
        </pc:graphicFrameChg>
      </pc:sldChg>
      <pc:sldChg chg="modSp new del">
        <pc:chgData name="Jatin Sharma" userId="S::jatin@digirockett.com::cd09ec6b-758a-44b9-abb0-084a678198f7" providerId="AD" clId="Web-{C1B312E6-ED74-CD95-EC63-C0BEDD59BC06}" dt="2024-03-07T09:01:30.467" v="414"/>
        <pc:sldMkLst>
          <pc:docMk/>
          <pc:sldMk cId="1618877290" sldId="267"/>
        </pc:sldMkLst>
        <pc:spChg chg="mod">
          <ac:chgData name="Jatin Sharma" userId="S::jatin@digirockett.com::cd09ec6b-758a-44b9-abb0-084a678198f7" providerId="AD" clId="Web-{C1B312E6-ED74-CD95-EC63-C0BEDD59BC06}" dt="2024-03-07T08:50:56.132" v="375" actId="20577"/>
          <ac:spMkLst>
            <pc:docMk/>
            <pc:sldMk cId="1618877290" sldId="267"/>
            <ac:spMk id="2" creationId="{2F2CB6D1-2015-5930-9D84-32287D2E9680}"/>
          </ac:spMkLst>
        </pc:spChg>
      </pc:sldChg>
      <pc:sldChg chg="addSp delSp modSp new mod modClrScheme chgLayout">
        <pc:chgData name="Jatin Sharma" userId="S::jatin@digirockett.com::cd09ec6b-758a-44b9-abb0-084a678198f7" providerId="AD" clId="Web-{C1B312E6-ED74-CD95-EC63-C0BEDD59BC06}" dt="2024-03-07T12:31:02.434" v="808"/>
        <pc:sldMkLst>
          <pc:docMk/>
          <pc:sldMk cId="390223283" sldId="268"/>
        </pc:sldMkLst>
        <pc:spChg chg="mod ord">
          <ac:chgData name="Jatin Sharma" userId="S::jatin@digirockett.com::cd09ec6b-758a-44b9-abb0-084a678198f7" providerId="AD" clId="Web-{C1B312E6-ED74-CD95-EC63-C0BEDD59BC06}" dt="2024-03-07T12:31:02.434" v="808"/>
          <ac:spMkLst>
            <pc:docMk/>
            <pc:sldMk cId="390223283" sldId="268"/>
            <ac:spMk id="2" creationId="{D89E26A6-13E0-9193-D11B-2C1F18F0B66D}"/>
          </ac:spMkLst>
        </pc:spChg>
        <pc:spChg chg="del">
          <ac:chgData name="Jatin Sharma" userId="S::jatin@digirockett.com::cd09ec6b-758a-44b9-abb0-084a678198f7" providerId="AD" clId="Web-{C1B312E6-ED74-CD95-EC63-C0BEDD59BC06}" dt="2024-03-07T08:55:47.361" v="378"/>
          <ac:spMkLst>
            <pc:docMk/>
            <pc:sldMk cId="390223283" sldId="268"/>
            <ac:spMk id="3" creationId="{872015F2-797A-8C9D-907B-F67EFF93080E}"/>
          </ac:spMkLst>
        </pc:spChg>
        <pc:spChg chg="add mod">
          <ac:chgData name="Jatin Sharma" userId="S::jatin@digirockett.com::cd09ec6b-758a-44b9-abb0-084a678198f7" providerId="AD" clId="Web-{C1B312E6-ED74-CD95-EC63-C0BEDD59BC06}" dt="2024-03-07T09:01:16.498" v="412" actId="20577"/>
          <ac:spMkLst>
            <pc:docMk/>
            <pc:sldMk cId="390223283" sldId="268"/>
            <ac:spMk id="5" creationId="{1651F69D-1044-E5EC-107C-5076FB020D51}"/>
          </ac:spMkLst>
        </pc:spChg>
        <pc:picChg chg="add del mod">
          <ac:chgData name="Jatin Sharma" userId="S::jatin@digirockett.com::cd09ec6b-758a-44b9-abb0-084a678198f7" providerId="AD" clId="Web-{C1B312E6-ED74-CD95-EC63-C0BEDD59BC06}" dt="2024-03-07T09:00:35.809" v="387"/>
          <ac:picMkLst>
            <pc:docMk/>
            <pc:sldMk cId="390223283" sldId="268"/>
            <ac:picMk id="4" creationId="{596DF412-FCA8-9E7B-0960-BA612409C365}"/>
          </ac:picMkLst>
        </pc:picChg>
        <pc:picChg chg="add mod">
          <ac:chgData name="Jatin Sharma" userId="S::jatin@digirockett.com::cd09ec6b-758a-44b9-abb0-084a678198f7" providerId="AD" clId="Web-{C1B312E6-ED74-CD95-EC63-C0BEDD59BC06}" dt="2024-03-07T09:00:56.669" v="389" actId="1076"/>
          <ac:picMkLst>
            <pc:docMk/>
            <pc:sldMk cId="390223283" sldId="268"/>
            <ac:picMk id="6" creationId="{8F08711D-6BCD-6850-2BDC-5C5D016E0627}"/>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1535063742" sldId="269"/>
        </pc:sldMkLst>
        <pc:spChg chg="mod ord">
          <ac:chgData name="Jatin Sharma" userId="S::jatin@digirockett.com::cd09ec6b-758a-44b9-abb0-084a678198f7" providerId="AD" clId="Web-{C1B312E6-ED74-CD95-EC63-C0BEDD59BC06}" dt="2024-03-07T12:31:02.434" v="808"/>
          <ac:spMkLst>
            <pc:docMk/>
            <pc:sldMk cId="1535063742" sldId="269"/>
            <ac:spMk id="2" creationId="{393C6407-E92B-AF32-9DA3-4AAE9FA4554F}"/>
          </ac:spMkLst>
        </pc:spChg>
        <pc:spChg chg="del">
          <ac:chgData name="Jatin Sharma" userId="S::jatin@digirockett.com::cd09ec6b-758a-44b9-abb0-084a678198f7" providerId="AD" clId="Web-{C1B312E6-ED74-CD95-EC63-C0BEDD59BC06}" dt="2024-03-07T09:13:55.041" v="416"/>
          <ac:spMkLst>
            <pc:docMk/>
            <pc:sldMk cId="1535063742" sldId="269"/>
            <ac:spMk id="3" creationId="{875F6473-D173-B7B2-5257-7A6253044D19}"/>
          </ac:spMkLst>
        </pc:spChg>
        <pc:spChg chg="add del mod">
          <ac:chgData name="Jatin Sharma" userId="S::jatin@digirockett.com::cd09ec6b-758a-44b9-abb0-084a678198f7" providerId="AD" clId="Web-{C1B312E6-ED74-CD95-EC63-C0BEDD59BC06}" dt="2024-03-07T09:16:56.828" v="446"/>
          <ac:spMkLst>
            <pc:docMk/>
            <pc:sldMk cId="1535063742" sldId="269"/>
            <ac:spMk id="5" creationId="{F33A1004-65D2-C28B-0459-CADC406B37BC}"/>
          </ac:spMkLst>
        </pc:spChg>
        <pc:spChg chg="add mod">
          <ac:chgData name="Jatin Sharma" userId="S::jatin@digirockett.com::cd09ec6b-758a-44b9-abb0-084a678198f7" providerId="AD" clId="Web-{C1B312E6-ED74-CD95-EC63-C0BEDD59BC06}" dt="2024-03-07T09:20:15.617" v="514" actId="1076"/>
          <ac:spMkLst>
            <pc:docMk/>
            <pc:sldMk cId="1535063742" sldId="269"/>
            <ac:spMk id="6" creationId="{066AD6C8-DC31-83E3-6DBD-5725B23E59C9}"/>
          </ac:spMkLst>
        </pc:spChg>
        <pc:picChg chg="add mod">
          <ac:chgData name="Jatin Sharma" userId="S::jatin@digirockett.com::cd09ec6b-758a-44b9-abb0-084a678198f7" providerId="AD" clId="Web-{C1B312E6-ED74-CD95-EC63-C0BEDD59BC06}" dt="2024-03-07T09:20:17.132" v="515" actId="1076"/>
          <ac:picMkLst>
            <pc:docMk/>
            <pc:sldMk cId="1535063742" sldId="269"/>
            <ac:picMk id="4" creationId="{555CD43C-3710-728D-B9B1-BE6E79B38263}"/>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3064331666" sldId="270"/>
        </pc:sldMkLst>
        <pc:spChg chg="mod ord">
          <ac:chgData name="Jatin Sharma" userId="S::jatin@digirockett.com::cd09ec6b-758a-44b9-abb0-084a678198f7" providerId="AD" clId="Web-{C1B312E6-ED74-CD95-EC63-C0BEDD59BC06}" dt="2024-03-07T12:31:02.434" v="808"/>
          <ac:spMkLst>
            <pc:docMk/>
            <pc:sldMk cId="3064331666" sldId="270"/>
            <ac:spMk id="2" creationId="{DA2DA5AF-CB57-37D0-341A-9DD13E7AFF90}"/>
          </ac:spMkLst>
        </pc:spChg>
        <pc:spChg chg="del">
          <ac:chgData name="Jatin Sharma" userId="S::jatin@digirockett.com::cd09ec6b-758a-44b9-abb0-084a678198f7" providerId="AD" clId="Web-{C1B312E6-ED74-CD95-EC63-C0BEDD59BC06}" dt="2024-03-07T09:23:52.484" v="518"/>
          <ac:spMkLst>
            <pc:docMk/>
            <pc:sldMk cId="3064331666" sldId="270"/>
            <ac:spMk id="3" creationId="{4B2A9C9F-9960-EE06-4615-E9C32A34F767}"/>
          </ac:spMkLst>
        </pc:spChg>
        <pc:spChg chg="add mod">
          <ac:chgData name="Jatin Sharma" userId="S::jatin@digirockett.com::cd09ec6b-758a-44b9-abb0-084a678198f7" providerId="AD" clId="Web-{C1B312E6-ED74-CD95-EC63-C0BEDD59BC06}" dt="2024-03-07T09:32:45.862" v="554" actId="20577"/>
          <ac:spMkLst>
            <pc:docMk/>
            <pc:sldMk cId="3064331666" sldId="270"/>
            <ac:spMk id="5" creationId="{7FD81457-AAAC-F27D-C488-0DCA74C9905E}"/>
          </ac:spMkLst>
        </pc:spChg>
        <pc:picChg chg="add mod">
          <ac:chgData name="Jatin Sharma" userId="S::jatin@digirockett.com::cd09ec6b-758a-44b9-abb0-084a678198f7" providerId="AD" clId="Web-{C1B312E6-ED74-CD95-EC63-C0BEDD59BC06}" dt="2024-03-07T09:31:59.360" v="531" actId="1076"/>
          <ac:picMkLst>
            <pc:docMk/>
            <pc:sldMk cId="3064331666" sldId="270"/>
            <ac:picMk id="4" creationId="{910404BC-D58D-7080-E3D1-9C880A568AA1}"/>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330143848" sldId="271"/>
        </pc:sldMkLst>
        <pc:spChg chg="mod ord">
          <ac:chgData name="Jatin Sharma" userId="S::jatin@digirockett.com::cd09ec6b-758a-44b9-abb0-084a678198f7" providerId="AD" clId="Web-{C1B312E6-ED74-CD95-EC63-C0BEDD59BC06}" dt="2024-03-07T12:31:02.434" v="808"/>
          <ac:spMkLst>
            <pc:docMk/>
            <pc:sldMk cId="330143848" sldId="271"/>
            <ac:spMk id="2" creationId="{3CC49886-7D24-BB0C-7529-9B2C7E362738}"/>
          </ac:spMkLst>
        </pc:spChg>
        <pc:spChg chg="del">
          <ac:chgData name="Jatin Sharma" userId="S::jatin@digirockett.com::cd09ec6b-758a-44b9-abb0-084a678198f7" providerId="AD" clId="Web-{C1B312E6-ED74-CD95-EC63-C0BEDD59BC06}" dt="2024-03-07T09:34:11.459" v="558"/>
          <ac:spMkLst>
            <pc:docMk/>
            <pc:sldMk cId="330143848" sldId="271"/>
            <ac:spMk id="3" creationId="{DC26D333-4EF9-F09B-12F0-77AFE56201E8}"/>
          </ac:spMkLst>
        </pc:spChg>
        <pc:spChg chg="add mod">
          <ac:chgData name="Jatin Sharma" userId="S::jatin@digirockett.com::cd09ec6b-758a-44b9-abb0-084a678198f7" providerId="AD" clId="Web-{C1B312E6-ED74-CD95-EC63-C0BEDD59BC06}" dt="2024-03-07T09:36:49.464" v="584" actId="14100"/>
          <ac:spMkLst>
            <pc:docMk/>
            <pc:sldMk cId="330143848" sldId="271"/>
            <ac:spMk id="5" creationId="{BC8C71F0-E1E1-7C06-59B2-5D3C3B87BDC1}"/>
          </ac:spMkLst>
        </pc:spChg>
        <pc:spChg chg="add mod">
          <ac:chgData name="Jatin Sharma" userId="S::jatin@digirockett.com::cd09ec6b-758a-44b9-abb0-084a678198f7" providerId="AD" clId="Web-{C1B312E6-ED74-CD95-EC63-C0BEDD59BC06}" dt="2024-03-07T09:37:49.529" v="607" actId="20577"/>
          <ac:spMkLst>
            <pc:docMk/>
            <pc:sldMk cId="330143848" sldId="271"/>
            <ac:spMk id="6" creationId="{1E829776-63E0-34B1-DEAB-A445134EB8D9}"/>
          </ac:spMkLst>
        </pc:spChg>
        <pc:picChg chg="add mod">
          <ac:chgData name="Jatin Sharma" userId="S::jatin@digirockett.com::cd09ec6b-758a-44b9-abb0-084a678198f7" providerId="AD" clId="Web-{C1B312E6-ED74-CD95-EC63-C0BEDD59BC06}" dt="2024-03-07T09:37:02.605" v="588" actId="1076"/>
          <ac:picMkLst>
            <pc:docMk/>
            <pc:sldMk cId="330143848" sldId="271"/>
            <ac:picMk id="4" creationId="{F285F919-FF0B-0A14-6C13-6B5D10DBF99F}"/>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2536527800" sldId="272"/>
        </pc:sldMkLst>
        <pc:spChg chg="mod ord">
          <ac:chgData name="Jatin Sharma" userId="S::jatin@digirockett.com::cd09ec6b-758a-44b9-abb0-084a678198f7" providerId="AD" clId="Web-{C1B312E6-ED74-CD95-EC63-C0BEDD59BC06}" dt="2024-03-07T12:31:02.434" v="808"/>
          <ac:spMkLst>
            <pc:docMk/>
            <pc:sldMk cId="2536527800" sldId="272"/>
            <ac:spMk id="2" creationId="{40069541-389C-8716-5391-D623EE52DE94}"/>
          </ac:spMkLst>
        </pc:spChg>
        <pc:spChg chg="del">
          <ac:chgData name="Jatin Sharma" userId="S::jatin@digirockett.com::cd09ec6b-758a-44b9-abb0-084a678198f7" providerId="AD" clId="Web-{C1B312E6-ED74-CD95-EC63-C0BEDD59BC06}" dt="2024-03-07T09:44:26.981" v="611"/>
          <ac:spMkLst>
            <pc:docMk/>
            <pc:sldMk cId="2536527800" sldId="272"/>
            <ac:spMk id="3" creationId="{59542E3E-CBA3-A26E-5688-B78B75E02015}"/>
          </ac:spMkLst>
        </pc:spChg>
        <pc:spChg chg="add mod">
          <ac:chgData name="Jatin Sharma" userId="S::jatin@digirockett.com::cd09ec6b-758a-44b9-abb0-084a678198f7" providerId="AD" clId="Web-{C1B312E6-ED74-CD95-EC63-C0BEDD59BC06}" dt="2024-03-07T09:45:01.372" v="621" actId="20577"/>
          <ac:spMkLst>
            <pc:docMk/>
            <pc:sldMk cId="2536527800" sldId="272"/>
            <ac:spMk id="4" creationId="{2341ABD1-EB98-EC62-CC1D-3F71C998D2BC}"/>
          </ac:spMkLst>
        </pc:spChg>
        <pc:picChg chg="add mod">
          <ac:chgData name="Jatin Sharma" userId="S::jatin@digirockett.com::cd09ec6b-758a-44b9-abb0-084a678198f7" providerId="AD" clId="Web-{C1B312E6-ED74-CD95-EC63-C0BEDD59BC06}" dt="2024-03-07T09:45:33.608" v="625" actId="1076"/>
          <ac:picMkLst>
            <pc:docMk/>
            <pc:sldMk cId="2536527800" sldId="272"/>
            <ac:picMk id="5" creationId="{D77DBE79-43B2-E2ED-47DF-D6457EFF532D}"/>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2996318297" sldId="273"/>
        </pc:sldMkLst>
        <pc:spChg chg="del">
          <ac:chgData name="Jatin Sharma" userId="S::jatin@digirockett.com::cd09ec6b-758a-44b9-abb0-084a678198f7" providerId="AD" clId="Web-{C1B312E6-ED74-CD95-EC63-C0BEDD59BC06}" dt="2024-03-07T09:59:22.653" v="627"/>
          <ac:spMkLst>
            <pc:docMk/>
            <pc:sldMk cId="2996318297" sldId="273"/>
            <ac:spMk id="2" creationId="{D24CF730-84A9-02A8-0E19-B80C23BBA4CE}"/>
          </ac:spMkLst>
        </pc:spChg>
        <pc:spChg chg="del">
          <ac:chgData name="Jatin Sharma" userId="S::jatin@digirockett.com::cd09ec6b-758a-44b9-abb0-084a678198f7" providerId="AD" clId="Web-{C1B312E6-ED74-CD95-EC63-C0BEDD59BC06}" dt="2024-03-07T09:59:27.138" v="628"/>
          <ac:spMkLst>
            <pc:docMk/>
            <pc:sldMk cId="2996318297" sldId="273"/>
            <ac:spMk id="3" creationId="{BF5D514E-5C07-5580-96AF-146EEBEDA251}"/>
          </ac:spMkLst>
        </pc:spChg>
        <pc:spChg chg="add mod">
          <ac:chgData name="Jatin Sharma" userId="S::jatin@digirockett.com::cd09ec6b-758a-44b9-abb0-084a678198f7" providerId="AD" clId="Web-{C1B312E6-ED74-CD95-EC63-C0BEDD59BC06}" dt="2024-03-07T09:59:47.732" v="634" actId="1076"/>
          <ac:spMkLst>
            <pc:docMk/>
            <pc:sldMk cId="2996318297" sldId="273"/>
            <ac:spMk id="4" creationId="{48CA0265-6892-B8F9-0C86-31179463361C}"/>
          </ac:spMkLst>
        </pc:spChg>
        <pc:picChg chg="add del mod">
          <ac:chgData name="Jatin Sharma" userId="S::jatin@digirockett.com::cd09ec6b-758a-44b9-abb0-084a678198f7" providerId="AD" clId="Web-{C1B312E6-ED74-CD95-EC63-C0BEDD59BC06}" dt="2024-03-07T10:01:11.751" v="639"/>
          <ac:picMkLst>
            <pc:docMk/>
            <pc:sldMk cId="2996318297" sldId="273"/>
            <ac:picMk id="5" creationId="{D2773576-461C-38D6-23AF-86C5389AD2B3}"/>
          </ac:picMkLst>
        </pc:picChg>
        <pc:picChg chg="add mod">
          <ac:chgData name="Jatin Sharma" userId="S::jatin@digirockett.com::cd09ec6b-758a-44b9-abb0-084a678198f7" providerId="AD" clId="Web-{C1B312E6-ED74-CD95-EC63-C0BEDD59BC06}" dt="2024-03-07T10:01:36.361" v="644" actId="1076"/>
          <ac:picMkLst>
            <pc:docMk/>
            <pc:sldMk cId="2996318297" sldId="273"/>
            <ac:picMk id="6" creationId="{93B1AF1A-044B-BCD0-AB78-44F503AA233D}"/>
          </ac:picMkLst>
        </pc:picChg>
      </pc:sldChg>
      <pc:sldChg chg="addSp delSp modSp new mod modClrScheme chgLayout">
        <pc:chgData name="Jatin Sharma" userId="S::jatin@digirockett.com::cd09ec6b-758a-44b9-abb0-084a678198f7" providerId="AD" clId="Web-{C1B312E6-ED74-CD95-EC63-C0BEDD59BC06}" dt="2024-03-07T12:31:02.434" v="808"/>
        <pc:sldMkLst>
          <pc:docMk/>
          <pc:sldMk cId="2234117357" sldId="274"/>
        </pc:sldMkLst>
        <pc:spChg chg="mod ord">
          <ac:chgData name="Jatin Sharma" userId="S::jatin@digirockett.com::cd09ec6b-758a-44b9-abb0-084a678198f7" providerId="AD" clId="Web-{C1B312E6-ED74-CD95-EC63-C0BEDD59BC06}" dt="2024-03-07T12:31:02.434" v="808"/>
          <ac:spMkLst>
            <pc:docMk/>
            <pc:sldMk cId="2234117357" sldId="274"/>
            <ac:spMk id="2" creationId="{F9DC572F-0206-3257-3F60-A301826D5F3B}"/>
          </ac:spMkLst>
        </pc:spChg>
        <pc:spChg chg="del">
          <ac:chgData name="Jatin Sharma" userId="S::jatin@digirockett.com::cd09ec6b-758a-44b9-abb0-084a678198f7" providerId="AD" clId="Web-{C1B312E6-ED74-CD95-EC63-C0BEDD59BC06}" dt="2024-03-07T11:10:57.776" v="647"/>
          <ac:spMkLst>
            <pc:docMk/>
            <pc:sldMk cId="2234117357" sldId="274"/>
            <ac:spMk id="3" creationId="{95F9A753-F49E-A6DC-A0E4-CDE5D317F030}"/>
          </ac:spMkLst>
        </pc:spChg>
        <pc:spChg chg="add mod">
          <ac:chgData name="Jatin Sharma" userId="S::jatin@digirockett.com::cd09ec6b-758a-44b9-abb0-084a678198f7" providerId="AD" clId="Web-{C1B312E6-ED74-CD95-EC63-C0BEDD59BC06}" dt="2024-03-07T11:32:48.586" v="666" actId="20577"/>
          <ac:spMkLst>
            <pc:docMk/>
            <pc:sldMk cId="2234117357" sldId="274"/>
            <ac:spMk id="3" creationId="{A07139AC-824F-AD36-F74C-9FF44B51C5CF}"/>
          </ac:spMkLst>
        </pc:spChg>
        <pc:spChg chg="add mod">
          <ac:chgData name="Jatin Sharma" userId="S::jatin@digirockett.com::cd09ec6b-758a-44b9-abb0-084a678198f7" providerId="AD" clId="Web-{C1B312E6-ED74-CD95-EC63-C0BEDD59BC06}" dt="2024-03-07T11:33:21.602" v="671" actId="1076"/>
          <ac:spMkLst>
            <pc:docMk/>
            <pc:sldMk cId="2234117357" sldId="274"/>
            <ac:spMk id="4" creationId="{5735C053-6724-F02E-1D49-A5A06123FA16}"/>
          </ac:spMkLst>
        </pc:spChg>
      </pc:sldChg>
      <pc:sldChg chg="modSp new del">
        <pc:chgData name="Jatin Sharma" userId="S::jatin@digirockett.com::cd09ec6b-758a-44b9-abb0-084a678198f7" providerId="AD" clId="Web-{C1B312E6-ED74-CD95-EC63-C0BEDD59BC06}" dt="2024-03-07T11:50:59.639" v="699"/>
        <pc:sldMkLst>
          <pc:docMk/>
          <pc:sldMk cId="162430556" sldId="275"/>
        </pc:sldMkLst>
        <pc:spChg chg="mod">
          <ac:chgData name="Jatin Sharma" userId="S::jatin@digirockett.com::cd09ec6b-758a-44b9-abb0-084a678198f7" providerId="AD" clId="Web-{C1B312E6-ED74-CD95-EC63-C0BEDD59BC06}" dt="2024-03-07T11:33:53.399" v="674" actId="20577"/>
          <ac:spMkLst>
            <pc:docMk/>
            <pc:sldMk cId="162430556" sldId="275"/>
            <ac:spMk id="2" creationId="{1AC7B86E-F808-4398-D146-EAB8D42E1DB8}"/>
          </ac:spMkLst>
        </pc:spChg>
        <pc:spChg chg="mod">
          <ac:chgData name="Jatin Sharma" userId="S::jatin@digirockett.com::cd09ec6b-758a-44b9-abb0-084a678198f7" providerId="AD" clId="Web-{C1B312E6-ED74-CD95-EC63-C0BEDD59BC06}" dt="2024-03-07T11:48:13.201" v="697" actId="20577"/>
          <ac:spMkLst>
            <pc:docMk/>
            <pc:sldMk cId="162430556" sldId="275"/>
            <ac:spMk id="3" creationId="{7D38D0F4-CED8-5B41-6AE1-CE54845CB1E5}"/>
          </ac:spMkLst>
        </pc:spChg>
      </pc:sldChg>
      <pc:sldChg chg="delSp modSp new mod modClrScheme chgLayout">
        <pc:chgData name="Jatin Sharma" userId="S::jatin@digirockett.com::cd09ec6b-758a-44b9-abb0-084a678198f7" providerId="AD" clId="Web-{C1B312E6-ED74-CD95-EC63-C0BEDD59BC06}" dt="2024-03-07T12:31:02.434" v="808"/>
        <pc:sldMkLst>
          <pc:docMk/>
          <pc:sldMk cId="2743395071" sldId="275"/>
        </pc:sldMkLst>
        <pc:spChg chg="mod ord">
          <ac:chgData name="Jatin Sharma" userId="S::jatin@digirockett.com::cd09ec6b-758a-44b9-abb0-084a678198f7" providerId="AD" clId="Web-{C1B312E6-ED74-CD95-EC63-C0BEDD59BC06}" dt="2024-03-07T12:31:02.434" v="808"/>
          <ac:spMkLst>
            <pc:docMk/>
            <pc:sldMk cId="2743395071" sldId="275"/>
            <ac:spMk id="2" creationId="{13F473BB-B8B4-AEB0-ABBA-6E96FA595A8A}"/>
          </ac:spMkLst>
        </pc:spChg>
        <pc:spChg chg="del">
          <ac:chgData name="Jatin Sharma" userId="S::jatin@digirockett.com::cd09ec6b-758a-44b9-abb0-084a678198f7" providerId="AD" clId="Web-{C1B312E6-ED74-CD95-EC63-C0BEDD59BC06}" dt="2024-03-07T11:51:36.233" v="707"/>
          <ac:spMkLst>
            <pc:docMk/>
            <pc:sldMk cId="2743395071" sldId="275"/>
            <ac:spMk id="3" creationId="{E1E6D182-5C09-673B-0A1E-DAA23D69F83B}"/>
          </ac:spMkLst>
        </pc:spChg>
      </pc:sldChg>
      <pc:sldMasterChg chg="del delSldLayout">
        <pc:chgData name="Jatin Sharma" userId="S::jatin@digirockett.com::cd09ec6b-758a-44b9-abb0-084a678198f7" providerId="AD" clId="Web-{C1B312E6-ED74-CD95-EC63-C0BEDD59BC06}" dt="2024-03-07T06:03:14.314" v="4"/>
        <pc:sldMasterMkLst>
          <pc:docMk/>
          <pc:sldMasterMk cId="2460954070" sldId="2147483660"/>
        </pc:sldMasterMkLst>
        <pc:sldLayoutChg chg="del">
          <pc:chgData name="Jatin Sharma" userId="S::jatin@digirockett.com::cd09ec6b-758a-44b9-abb0-084a678198f7" providerId="AD" clId="Web-{C1B312E6-ED74-CD95-EC63-C0BEDD59BC06}" dt="2024-03-07T06:03:14.314" v="4"/>
          <pc:sldLayoutMkLst>
            <pc:docMk/>
            <pc:sldMasterMk cId="2460954070" sldId="2147483660"/>
            <pc:sldLayoutMk cId="2385387890" sldId="2147483661"/>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949138452" sldId="2147483662"/>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2591524520" sldId="2147483663"/>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1203092039" sldId="2147483664"/>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3733172339" sldId="2147483665"/>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3210312558" sldId="2147483666"/>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3146388984" sldId="2147483667"/>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3171841454" sldId="2147483668"/>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1718958274" sldId="2147483669"/>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2202905451" sldId="2147483670"/>
          </pc:sldLayoutMkLst>
        </pc:sldLayoutChg>
        <pc:sldLayoutChg chg="del">
          <pc:chgData name="Jatin Sharma" userId="S::jatin@digirockett.com::cd09ec6b-758a-44b9-abb0-084a678198f7" providerId="AD" clId="Web-{C1B312E6-ED74-CD95-EC63-C0BEDD59BC06}" dt="2024-03-07T06:03:14.314" v="4"/>
          <pc:sldLayoutMkLst>
            <pc:docMk/>
            <pc:sldMasterMk cId="2460954070" sldId="2147483660"/>
            <pc:sldLayoutMk cId="3479445657" sldId="2147483671"/>
          </pc:sldLayoutMkLst>
        </pc:sldLayoutChg>
      </pc:sldMasterChg>
      <pc:sldMasterChg chg="add del addSldLayout delSldLayout modSldLayout">
        <pc:chgData name="Jatin Sharma" userId="S::jatin@digirockett.com::cd09ec6b-758a-44b9-abb0-084a678198f7" providerId="AD" clId="Web-{C1B312E6-ED74-CD95-EC63-C0BEDD59BC06}" dt="2024-03-07T06:19:10.086" v="69"/>
        <pc:sldMasterMkLst>
          <pc:docMk/>
          <pc:sldMasterMk cId="792897819" sldId="2147483672"/>
        </pc:sldMasterMkLst>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3323138258" sldId="2147483673"/>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146561037" sldId="2147483674"/>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3953463221" sldId="2147483675"/>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549490405" sldId="2147483676"/>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660688499" sldId="2147483677"/>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874992407" sldId="2147483678"/>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415022365" sldId="2147483679"/>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173011139" sldId="2147483680"/>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607360918" sldId="2147483681"/>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2357589451" sldId="2147483682"/>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2138159069" sldId="2147483683"/>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879860284" sldId="2147483684"/>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565156849" sldId="2147483685"/>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2314268546" sldId="2147483686"/>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1739546015" sldId="2147483687"/>
          </pc:sldLayoutMkLst>
        </pc:sldLayoutChg>
        <pc:sldLayoutChg chg="add del mod replId">
          <pc:chgData name="Jatin Sharma" userId="S::jatin@digirockett.com::cd09ec6b-758a-44b9-abb0-084a678198f7" providerId="AD" clId="Web-{C1B312E6-ED74-CD95-EC63-C0BEDD59BC06}" dt="2024-03-07T06:19:10.086" v="69"/>
          <pc:sldLayoutMkLst>
            <pc:docMk/>
            <pc:sldMasterMk cId="792897819" sldId="2147483672"/>
            <pc:sldLayoutMk cId="3116362383" sldId="2147483688"/>
          </pc:sldLayoutMkLst>
        </pc:sldLayoutChg>
      </pc:sldMasterChg>
      <pc:sldMasterChg chg="add del addSldLayout delSldLayout modSldLayout">
        <pc:chgData name="Jatin Sharma" userId="S::jatin@digirockett.com::cd09ec6b-758a-44b9-abb0-084a678198f7" providerId="AD" clId="Web-{C1B312E6-ED74-CD95-EC63-C0BEDD59BC06}" dt="2024-03-07T06:19:44.352" v="70"/>
        <pc:sldMasterMkLst>
          <pc:docMk/>
          <pc:sldMasterMk cId="1994066623" sldId="2147483689"/>
        </pc:sldMasterMkLst>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100754196" sldId="2147483690"/>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1682605144" sldId="2147483691"/>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4238196200" sldId="2147483692"/>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1210249465" sldId="2147483693"/>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2970478320" sldId="2147483694"/>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2828612697" sldId="2147483695"/>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3128934639" sldId="2147483696"/>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2261282790" sldId="2147483697"/>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2065204122" sldId="2147483698"/>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3930344055" sldId="2147483699"/>
          </pc:sldLayoutMkLst>
        </pc:sldLayoutChg>
        <pc:sldLayoutChg chg="add del mod replId">
          <pc:chgData name="Jatin Sharma" userId="S::jatin@digirockett.com::cd09ec6b-758a-44b9-abb0-084a678198f7" providerId="AD" clId="Web-{C1B312E6-ED74-CD95-EC63-C0BEDD59BC06}" dt="2024-03-07T06:19:44.352" v="70"/>
          <pc:sldLayoutMkLst>
            <pc:docMk/>
            <pc:sldMasterMk cId="1994066623" sldId="2147483689"/>
            <pc:sldLayoutMk cId="3927856053" sldId="2147483700"/>
          </pc:sldLayoutMkLst>
        </pc:sldLayoutChg>
      </pc:sldMasterChg>
      <pc:sldMasterChg chg="add del addSldLayout delSldLayout modSldLayout">
        <pc:chgData name="Jatin Sharma" userId="S::jatin@digirockett.com::cd09ec6b-758a-44b9-abb0-084a678198f7" providerId="AD" clId="Web-{C1B312E6-ED74-CD95-EC63-C0BEDD59BC06}" dt="2024-03-07T06:19:53.212" v="71"/>
        <pc:sldMasterMkLst>
          <pc:docMk/>
          <pc:sldMasterMk cId="3570043525" sldId="2147483701"/>
        </pc:sldMasterMkLst>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115037591" sldId="2147483702"/>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1482103496" sldId="2147483703"/>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421662558" sldId="2147483704"/>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1088563691" sldId="2147483705"/>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3765096825" sldId="2147483706"/>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901733282" sldId="2147483707"/>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3393019129" sldId="2147483708"/>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2164491780" sldId="2147483709"/>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4180336888" sldId="2147483710"/>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1389859970" sldId="2147483711"/>
          </pc:sldLayoutMkLst>
        </pc:sldLayoutChg>
        <pc:sldLayoutChg chg="add del mod replId">
          <pc:chgData name="Jatin Sharma" userId="S::jatin@digirockett.com::cd09ec6b-758a-44b9-abb0-084a678198f7" providerId="AD" clId="Web-{C1B312E6-ED74-CD95-EC63-C0BEDD59BC06}" dt="2024-03-07T06:19:53.212" v="71"/>
          <pc:sldLayoutMkLst>
            <pc:docMk/>
            <pc:sldMasterMk cId="3570043525" sldId="2147483701"/>
            <pc:sldLayoutMk cId="136997803" sldId="2147483712"/>
          </pc:sldLayoutMkLst>
        </pc:sldLayoutChg>
      </pc:sldMasterChg>
      <pc:sldMasterChg chg="add del addSldLayout delSldLayout modSldLayout">
        <pc:chgData name="Jatin Sharma" userId="S::jatin@digirockett.com::cd09ec6b-758a-44b9-abb0-084a678198f7" providerId="AD" clId="Web-{C1B312E6-ED74-CD95-EC63-C0BEDD59BC06}" dt="2024-03-07T06:19:56.149" v="72"/>
        <pc:sldMasterMkLst>
          <pc:docMk/>
          <pc:sldMasterMk cId="2525495671" sldId="2147483713"/>
        </pc:sldMasterMkLst>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3536618442" sldId="2147483714"/>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2065506878" sldId="2147483715"/>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2618587063" sldId="2147483716"/>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1444234354" sldId="2147483717"/>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1174723267" sldId="2147483718"/>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3431682512" sldId="2147483719"/>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2212137064" sldId="2147483720"/>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3363713751" sldId="2147483721"/>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338348270" sldId="2147483722"/>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430484147" sldId="2147483723"/>
          </pc:sldLayoutMkLst>
        </pc:sldLayoutChg>
        <pc:sldLayoutChg chg="add del mod replId">
          <pc:chgData name="Jatin Sharma" userId="S::jatin@digirockett.com::cd09ec6b-758a-44b9-abb0-084a678198f7" providerId="AD" clId="Web-{C1B312E6-ED74-CD95-EC63-C0BEDD59BC06}" dt="2024-03-07T06:19:56.149" v="72"/>
          <pc:sldLayoutMkLst>
            <pc:docMk/>
            <pc:sldMasterMk cId="2525495671" sldId="2147483713"/>
            <pc:sldLayoutMk cId="1029680832" sldId="2147483724"/>
          </pc:sldLayoutMkLst>
        </pc:sldLayoutChg>
      </pc:sldMasterChg>
      <pc:sldMasterChg chg="add del addSldLayout delSldLayout modSldLayout">
        <pc:chgData name="Jatin Sharma" userId="S::jatin@digirockett.com::cd09ec6b-758a-44b9-abb0-084a678198f7" providerId="AD" clId="Web-{C1B312E6-ED74-CD95-EC63-C0BEDD59BC06}" dt="2024-03-07T06:20:00.430" v="73"/>
        <pc:sldMasterMkLst>
          <pc:docMk/>
          <pc:sldMasterMk cId="4018182794" sldId="2147483725"/>
        </pc:sldMasterMkLst>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762819695" sldId="2147483726"/>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1037652568" sldId="2147483727"/>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2046307247" sldId="2147483728"/>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4033041587" sldId="2147483729"/>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22916682" sldId="2147483730"/>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3600011356" sldId="2147483731"/>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1697274288" sldId="2147483732"/>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1185471007" sldId="2147483733"/>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2759401444" sldId="2147483734"/>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1089792635" sldId="2147483735"/>
          </pc:sldLayoutMkLst>
        </pc:sldLayoutChg>
        <pc:sldLayoutChg chg="add del mod replId">
          <pc:chgData name="Jatin Sharma" userId="S::jatin@digirockett.com::cd09ec6b-758a-44b9-abb0-084a678198f7" providerId="AD" clId="Web-{C1B312E6-ED74-CD95-EC63-C0BEDD59BC06}" dt="2024-03-07T06:20:00.430" v="73"/>
          <pc:sldLayoutMkLst>
            <pc:docMk/>
            <pc:sldMasterMk cId="4018182794" sldId="2147483725"/>
            <pc:sldLayoutMk cId="3666813028" sldId="2147483736"/>
          </pc:sldLayoutMkLst>
        </pc:sldLayoutChg>
      </pc:sldMasterChg>
      <pc:sldMasterChg chg="add del addSldLayout delSldLayout modSldLayout">
        <pc:chgData name="Jatin Sharma" userId="S::jatin@digirockett.com::cd09ec6b-758a-44b9-abb0-084a678198f7" providerId="AD" clId="Web-{C1B312E6-ED74-CD95-EC63-C0BEDD59BC06}" dt="2024-03-07T06:20:05.290" v="74"/>
        <pc:sldMasterMkLst>
          <pc:docMk/>
          <pc:sldMasterMk cId="2730632244" sldId="2147483737"/>
        </pc:sldMasterMkLst>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665114841" sldId="2147483738"/>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2186196436" sldId="2147483739"/>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3961744154" sldId="2147483740"/>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2937317348" sldId="2147483741"/>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38111038" sldId="2147483742"/>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4016039980" sldId="2147483743"/>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1705156514" sldId="2147483744"/>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3661165074" sldId="2147483745"/>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328691026" sldId="2147483746"/>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3361296637" sldId="2147483747"/>
          </pc:sldLayoutMkLst>
        </pc:sldLayoutChg>
        <pc:sldLayoutChg chg="add del mod replId">
          <pc:chgData name="Jatin Sharma" userId="S::jatin@digirockett.com::cd09ec6b-758a-44b9-abb0-084a678198f7" providerId="AD" clId="Web-{C1B312E6-ED74-CD95-EC63-C0BEDD59BC06}" dt="2024-03-07T06:20:05.290" v="74"/>
          <pc:sldLayoutMkLst>
            <pc:docMk/>
            <pc:sldMasterMk cId="2730632244" sldId="2147483737"/>
            <pc:sldLayoutMk cId="3387251128" sldId="2147483748"/>
          </pc:sldLayoutMkLst>
        </pc:sldLayoutChg>
      </pc:sldMasterChg>
      <pc:sldMasterChg chg="add del addSldLayout delSldLayout modSldLayout">
        <pc:chgData name="Jatin Sharma" userId="S::jatin@digirockett.com::cd09ec6b-758a-44b9-abb0-084a678198f7" providerId="AD" clId="Web-{C1B312E6-ED74-CD95-EC63-C0BEDD59BC06}" dt="2024-03-07T12:04:43.957" v="709"/>
        <pc:sldMasterMkLst>
          <pc:docMk/>
          <pc:sldMasterMk cId="2565168365" sldId="2147483749"/>
        </pc:sldMasterMkLst>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873476156" sldId="2147483750"/>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2380048393" sldId="2147483751"/>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3537907476" sldId="2147483752"/>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456941773" sldId="2147483753"/>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1541291864" sldId="2147483754"/>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2115411378" sldId="2147483755"/>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4167165818" sldId="2147483756"/>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1037745597" sldId="2147483757"/>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2720143215" sldId="2147483758"/>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3244370032" sldId="2147483759"/>
          </pc:sldLayoutMkLst>
        </pc:sldLayoutChg>
        <pc:sldLayoutChg chg="add del mod replId">
          <pc:chgData name="Jatin Sharma" userId="S::jatin@digirockett.com::cd09ec6b-758a-44b9-abb0-084a678198f7" providerId="AD" clId="Web-{C1B312E6-ED74-CD95-EC63-C0BEDD59BC06}" dt="2024-03-07T12:04:43.957" v="709"/>
          <pc:sldLayoutMkLst>
            <pc:docMk/>
            <pc:sldMasterMk cId="2565168365" sldId="2147483749"/>
            <pc:sldLayoutMk cId="2805348249" sldId="2147483760"/>
          </pc:sldLayoutMkLst>
        </pc:sldLayoutChg>
      </pc:sldMasterChg>
      <pc:sldMasterChg chg="add del addSldLayout delSldLayout modSldLayout">
        <pc:chgData name="Jatin Sharma" userId="S::jatin@digirockett.com::cd09ec6b-758a-44b9-abb0-084a678198f7" providerId="AD" clId="Web-{C1B312E6-ED74-CD95-EC63-C0BEDD59BC06}" dt="2024-03-07T12:04:58.816" v="710"/>
        <pc:sldMasterMkLst>
          <pc:docMk/>
          <pc:sldMasterMk cId="3892984646" sldId="2147483761"/>
        </pc:sldMasterMkLst>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2151217047" sldId="2147483762"/>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119333542" sldId="2147483763"/>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3087049637" sldId="2147483764"/>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846356005" sldId="2147483765"/>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1809688096" sldId="2147483766"/>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2225900360" sldId="2147483767"/>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404499683" sldId="2147483768"/>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2688883692" sldId="2147483769"/>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3439163740" sldId="2147483770"/>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3965595044" sldId="2147483771"/>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3679612613" sldId="2147483772"/>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1887648722" sldId="2147483773"/>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392511353" sldId="2147483774"/>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2551164426" sldId="2147483775"/>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1662924335" sldId="2147483776"/>
          </pc:sldLayoutMkLst>
        </pc:sldLayoutChg>
        <pc:sldLayoutChg chg="add del mod replId">
          <pc:chgData name="Jatin Sharma" userId="S::jatin@digirockett.com::cd09ec6b-758a-44b9-abb0-084a678198f7" providerId="AD" clId="Web-{C1B312E6-ED74-CD95-EC63-C0BEDD59BC06}" dt="2024-03-07T12:04:58.816" v="710"/>
          <pc:sldLayoutMkLst>
            <pc:docMk/>
            <pc:sldMasterMk cId="3892984646" sldId="2147483761"/>
            <pc:sldLayoutMk cId="4260573786" sldId="2147483777"/>
          </pc:sldLayoutMkLst>
        </pc:sldLayoutChg>
      </pc:sldMasterChg>
      <pc:sldMasterChg chg="add del addSldLayout delSldLayout modSldLayout">
        <pc:chgData name="Jatin Sharma" userId="S::jatin@digirockett.com::cd09ec6b-758a-44b9-abb0-084a678198f7" providerId="AD" clId="Web-{C1B312E6-ED74-CD95-EC63-C0BEDD59BC06}" dt="2024-03-07T12:05:14.566" v="711"/>
        <pc:sldMasterMkLst>
          <pc:docMk/>
          <pc:sldMasterMk cId="61851183" sldId="2147483778"/>
        </pc:sldMasterMkLst>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4136545865" sldId="2147483779"/>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610169856" sldId="2147483780"/>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2085614536" sldId="2147483781"/>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872772799" sldId="2147483782"/>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3555217240" sldId="2147483783"/>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30887815" sldId="2147483784"/>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247167436" sldId="2147483785"/>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955904588" sldId="2147483786"/>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4244686806" sldId="2147483787"/>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2041114052" sldId="2147483788"/>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1530706833" sldId="2147483789"/>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417860207" sldId="2147483790"/>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1838655658" sldId="2147483791"/>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4108626726" sldId="2147483792"/>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900779559" sldId="2147483793"/>
          </pc:sldLayoutMkLst>
        </pc:sldLayoutChg>
        <pc:sldLayoutChg chg="add del mod replId">
          <pc:chgData name="Jatin Sharma" userId="S::jatin@digirockett.com::cd09ec6b-758a-44b9-abb0-084a678198f7" providerId="AD" clId="Web-{C1B312E6-ED74-CD95-EC63-C0BEDD59BC06}" dt="2024-03-07T12:05:14.566" v="711"/>
          <pc:sldLayoutMkLst>
            <pc:docMk/>
            <pc:sldMasterMk cId="61851183" sldId="2147483778"/>
            <pc:sldLayoutMk cId="3775988688" sldId="2147483794"/>
          </pc:sldLayoutMkLst>
        </pc:sldLayoutChg>
      </pc:sldMasterChg>
      <pc:sldMasterChg chg="add del addSldLayout delSldLayout modSldLayout">
        <pc:chgData name="Jatin Sharma" userId="S::jatin@digirockett.com::cd09ec6b-758a-44b9-abb0-084a678198f7" providerId="AD" clId="Web-{C1B312E6-ED74-CD95-EC63-C0BEDD59BC06}" dt="2024-03-07T12:05:36.191" v="712"/>
        <pc:sldMasterMkLst>
          <pc:docMk/>
          <pc:sldMasterMk cId="1730145089" sldId="2147483795"/>
        </pc:sldMasterMkLst>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3885880890" sldId="2147483796"/>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90300562" sldId="2147483797"/>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3373620600" sldId="2147483798"/>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2279561952" sldId="2147483799"/>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3635064990" sldId="2147483800"/>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3730509367" sldId="2147483801"/>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1746236250" sldId="2147483802"/>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1000929605" sldId="2147483803"/>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13506697" sldId="2147483804"/>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1228867910" sldId="2147483805"/>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3312314925" sldId="2147483806"/>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2997671329" sldId="2147483807"/>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3865247580" sldId="2147483808"/>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3753060619" sldId="2147483809"/>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226558687" sldId="2147483810"/>
          </pc:sldLayoutMkLst>
        </pc:sldLayoutChg>
        <pc:sldLayoutChg chg="add del mod replId">
          <pc:chgData name="Jatin Sharma" userId="S::jatin@digirockett.com::cd09ec6b-758a-44b9-abb0-084a678198f7" providerId="AD" clId="Web-{C1B312E6-ED74-CD95-EC63-C0BEDD59BC06}" dt="2024-03-07T12:05:36.191" v="712"/>
          <pc:sldLayoutMkLst>
            <pc:docMk/>
            <pc:sldMasterMk cId="1730145089" sldId="2147483795"/>
            <pc:sldLayoutMk cId="2893838377" sldId="2147483811"/>
          </pc:sldLayoutMkLst>
        </pc:sldLayoutChg>
      </pc:sldMasterChg>
      <pc:sldMasterChg chg="add del addSldLayout delSldLayout modSldLayout">
        <pc:chgData name="Jatin Sharma" userId="S::jatin@digirockett.com::cd09ec6b-758a-44b9-abb0-084a678198f7" providerId="AD" clId="Web-{C1B312E6-ED74-CD95-EC63-C0BEDD59BC06}" dt="2024-03-07T12:05:41.394" v="713"/>
        <pc:sldMasterMkLst>
          <pc:docMk/>
          <pc:sldMasterMk cId="2005573005" sldId="2147483812"/>
        </pc:sldMasterMkLst>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1900242191" sldId="2147483813"/>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2857846870" sldId="2147483814"/>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800683944" sldId="2147483815"/>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1226320799" sldId="2147483816"/>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2347189359" sldId="2147483817"/>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376584982" sldId="2147483818"/>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1837342311" sldId="2147483819"/>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2081715919" sldId="2147483820"/>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3873030981" sldId="2147483821"/>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2053092821" sldId="2147483822"/>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3596950743" sldId="2147483823"/>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2345249355" sldId="2147483824"/>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3896496601" sldId="2147483825"/>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2100679756" sldId="2147483826"/>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836437591" sldId="2147483827"/>
          </pc:sldLayoutMkLst>
        </pc:sldLayoutChg>
        <pc:sldLayoutChg chg="add del mod replId">
          <pc:chgData name="Jatin Sharma" userId="S::jatin@digirockett.com::cd09ec6b-758a-44b9-abb0-084a678198f7" providerId="AD" clId="Web-{C1B312E6-ED74-CD95-EC63-C0BEDD59BC06}" dt="2024-03-07T12:05:41.394" v="713"/>
          <pc:sldLayoutMkLst>
            <pc:docMk/>
            <pc:sldMasterMk cId="2005573005" sldId="2147483812"/>
            <pc:sldLayoutMk cId="1904840614" sldId="2147483828"/>
          </pc:sldLayoutMkLst>
        </pc:sldLayoutChg>
      </pc:sldMasterChg>
      <pc:sldMasterChg chg="add del addSldLayout delSldLayout modSldLayout">
        <pc:chgData name="Jatin Sharma" userId="S::jatin@digirockett.com::cd09ec6b-758a-44b9-abb0-084a678198f7" providerId="AD" clId="Web-{C1B312E6-ED74-CD95-EC63-C0BEDD59BC06}" dt="2024-03-07T12:19:57.712" v="803"/>
        <pc:sldMasterMkLst>
          <pc:docMk/>
          <pc:sldMasterMk cId="1460613617" sldId="2147483829"/>
        </pc:sldMasterMkLst>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3039747865" sldId="2147483830"/>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1053008914" sldId="2147483831"/>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207067227" sldId="2147483832"/>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136543606" sldId="2147483833"/>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2995071360" sldId="2147483834"/>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896277048" sldId="2147483835"/>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362715220" sldId="2147483836"/>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1402377753" sldId="2147483837"/>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3675197105" sldId="2147483838"/>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353565585" sldId="2147483839"/>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4038923600" sldId="2147483840"/>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1357759535" sldId="2147483841"/>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1655791907" sldId="2147483842"/>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1422379128" sldId="2147483843"/>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2812960488" sldId="2147483844"/>
          </pc:sldLayoutMkLst>
        </pc:sldLayoutChg>
        <pc:sldLayoutChg chg="add del mod replId">
          <pc:chgData name="Jatin Sharma" userId="S::jatin@digirockett.com::cd09ec6b-758a-44b9-abb0-084a678198f7" providerId="AD" clId="Web-{C1B312E6-ED74-CD95-EC63-C0BEDD59BC06}" dt="2024-03-07T12:19:57.712" v="803"/>
          <pc:sldLayoutMkLst>
            <pc:docMk/>
            <pc:sldMasterMk cId="1460613617" sldId="2147483829"/>
            <pc:sldLayoutMk cId="3236880848" sldId="2147483845"/>
          </pc:sldLayoutMkLst>
        </pc:sldLayoutChg>
      </pc:sldMasterChg>
      <pc:sldMasterChg chg="add del addSldLayout delSldLayout modSldLayout">
        <pc:chgData name="Jatin Sharma" userId="S::jatin@digirockett.com::cd09ec6b-758a-44b9-abb0-084a678198f7" providerId="AD" clId="Web-{C1B312E6-ED74-CD95-EC63-C0BEDD59BC06}" dt="2024-03-07T12:20:10.446" v="804"/>
        <pc:sldMasterMkLst>
          <pc:docMk/>
          <pc:sldMasterMk cId="1450338743" sldId="2147483846"/>
        </pc:sldMasterMkLst>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2522965131" sldId="2147483847"/>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3998697280" sldId="2147483848"/>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2627488155" sldId="2147483849"/>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1148744604" sldId="2147483850"/>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844174006" sldId="2147483851"/>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854837744" sldId="2147483852"/>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1996251721" sldId="2147483853"/>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3086549139" sldId="2147483854"/>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71141335" sldId="2147483855"/>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1669441512" sldId="2147483856"/>
          </pc:sldLayoutMkLst>
        </pc:sldLayoutChg>
        <pc:sldLayoutChg chg="add del mod replId">
          <pc:chgData name="Jatin Sharma" userId="S::jatin@digirockett.com::cd09ec6b-758a-44b9-abb0-084a678198f7" providerId="AD" clId="Web-{C1B312E6-ED74-CD95-EC63-C0BEDD59BC06}" dt="2024-03-07T12:20:10.446" v="804"/>
          <pc:sldLayoutMkLst>
            <pc:docMk/>
            <pc:sldMasterMk cId="1450338743" sldId="2147483846"/>
            <pc:sldLayoutMk cId="1554778191" sldId="2147483857"/>
          </pc:sldLayoutMkLst>
        </pc:sldLayoutChg>
      </pc:sldMasterChg>
      <pc:sldMasterChg chg="add del addSldLayout delSldLayout modSldLayout">
        <pc:chgData name="Jatin Sharma" userId="S::jatin@digirockett.com::cd09ec6b-758a-44b9-abb0-084a678198f7" providerId="AD" clId="Web-{C1B312E6-ED74-CD95-EC63-C0BEDD59BC06}" dt="2024-03-07T12:20:13.602" v="805"/>
        <pc:sldMasterMkLst>
          <pc:docMk/>
          <pc:sldMasterMk cId="789195856" sldId="2147483858"/>
        </pc:sldMasterMkLst>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3587344308" sldId="2147483859"/>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981001971" sldId="2147483860"/>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1697674139" sldId="2147483861"/>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3057551562" sldId="2147483862"/>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558378666" sldId="2147483863"/>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1731173054" sldId="2147483864"/>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187079737" sldId="2147483865"/>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3534458969" sldId="2147483866"/>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133009918" sldId="2147483867"/>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4114753148" sldId="2147483868"/>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3618982990" sldId="2147483869"/>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1937912422" sldId="2147483870"/>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1787886205" sldId="2147483871"/>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2120702445" sldId="2147483872"/>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2215810118" sldId="2147483873"/>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3462298560" sldId="2147483874"/>
          </pc:sldLayoutMkLst>
        </pc:sldLayoutChg>
        <pc:sldLayoutChg chg="add del mod replId">
          <pc:chgData name="Jatin Sharma" userId="S::jatin@digirockett.com::cd09ec6b-758a-44b9-abb0-084a678198f7" providerId="AD" clId="Web-{C1B312E6-ED74-CD95-EC63-C0BEDD59BC06}" dt="2024-03-07T12:20:13.602" v="805"/>
          <pc:sldLayoutMkLst>
            <pc:docMk/>
            <pc:sldMasterMk cId="789195856" sldId="2147483858"/>
            <pc:sldLayoutMk cId="167890109" sldId="2147483875"/>
          </pc:sldLayoutMkLst>
        </pc:sldLayoutChg>
      </pc:sldMasterChg>
      <pc:sldMasterChg chg="add del addSldLayout delSldLayout modSldLayout">
        <pc:chgData name="Jatin Sharma" userId="S::jatin@digirockett.com::cd09ec6b-758a-44b9-abb0-084a678198f7" providerId="AD" clId="Web-{C1B312E6-ED74-CD95-EC63-C0BEDD59BC06}" dt="2024-03-07T12:21:40.025" v="806"/>
        <pc:sldMasterMkLst>
          <pc:docMk/>
          <pc:sldMasterMk cId="1467866538" sldId="2147483876"/>
        </pc:sldMasterMkLst>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2233394442" sldId="2147483877"/>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2490218438" sldId="2147483878"/>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3518737563" sldId="2147483879"/>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3188380421" sldId="2147483880"/>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1175559963" sldId="2147483881"/>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1750868023" sldId="2147483882"/>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2255267777" sldId="2147483883"/>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2448263762" sldId="2147483884"/>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1192456768" sldId="2147483885"/>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3558387716" sldId="2147483886"/>
          </pc:sldLayoutMkLst>
        </pc:sldLayoutChg>
        <pc:sldLayoutChg chg="add del mod replId">
          <pc:chgData name="Jatin Sharma" userId="S::jatin@digirockett.com::cd09ec6b-758a-44b9-abb0-084a678198f7" providerId="AD" clId="Web-{C1B312E6-ED74-CD95-EC63-C0BEDD59BC06}" dt="2024-03-07T12:21:40.025" v="806"/>
          <pc:sldLayoutMkLst>
            <pc:docMk/>
            <pc:sldMasterMk cId="1467866538" sldId="2147483876"/>
            <pc:sldLayoutMk cId="3033280772" sldId="2147483887"/>
          </pc:sldLayoutMkLst>
        </pc:sldLayoutChg>
      </pc:sldMasterChg>
      <pc:sldMasterChg chg="add del addSldLayout delSldLayout modSldLayout">
        <pc:chgData name="Jatin Sharma" userId="S::jatin@digirockett.com::cd09ec6b-758a-44b9-abb0-084a678198f7" providerId="AD" clId="Web-{C1B312E6-ED74-CD95-EC63-C0BEDD59BC06}" dt="2024-03-07T12:21:45.119" v="807"/>
        <pc:sldMasterMkLst>
          <pc:docMk/>
          <pc:sldMasterMk cId="81114293" sldId="2147483888"/>
        </pc:sldMasterMkLst>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3378082446" sldId="2147483889"/>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779222572" sldId="2147483890"/>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2222652103" sldId="2147483891"/>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456703053" sldId="2147483892"/>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1863019985" sldId="2147483893"/>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204394481" sldId="2147483894"/>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2765775250" sldId="2147483895"/>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2271074470" sldId="2147483896"/>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643612552" sldId="2147483897"/>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1688992523" sldId="2147483898"/>
          </pc:sldLayoutMkLst>
        </pc:sldLayoutChg>
        <pc:sldLayoutChg chg="add del mod replId">
          <pc:chgData name="Jatin Sharma" userId="S::jatin@digirockett.com::cd09ec6b-758a-44b9-abb0-084a678198f7" providerId="AD" clId="Web-{C1B312E6-ED74-CD95-EC63-C0BEDD59BC06}" dt="2024-03-07T12:21:45.119" v="807"/>
          <pc:sldLayoutMkLst>
            <pc:docMk/>
            <pc:sldMasterMk cId="81114293" sldId="2147483888"/>
            <pc:sldLayoutMk cId="1152184014" sldId="2147483899"/>
          </pc:sldLayoutMkLst>
        </pc:sldLayoutChg>
      </pc:sldMasterChg>
      <pc:sldMasterChg chg="add del addSldLayout delSldLayout modSldLayout">
        <pc:chgData name="Jatin Sharma" userId="S::jatin@digirockett.com::cd09ec6b-758a-44b9-abb0-084a678198f7" providerId="AD" clId="Web-{C1B312E6-ED74-CD95-EC63-C0BEDD59BC06}" dt="2024-03-07T12:31:02.434" v="808"/>
        <pc:sldMasterMkLst>
          <pc:docMk/>
          <pc:sldMasterMk cId="2052310299" sldId="2147483900"/>
        </pc:sldMasterMkLst>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1999956367" sldId="2147483901"/>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1401037776" sldId="2147483902"/>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999561501" sldId="2147483903"/>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2377992283" sldId="2147483904"/>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566061705" sldId="2147483905"/>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691864477" sldId="2147483906"/>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4158812796" sldId="2147483907"/>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1653963511" sldId="2147483908"/>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4103810792" sldId="2147483909"/>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1748695193" sldId="2147483910"/>
          </pc:sldLayoutMkLst>
        </pc:sldLayoutChg>
        <pc:sldLayoutChg chg="add del mod replId">
          <pc:chgData name="Jatin Sharma" userId="S::jatin@digirockett.com::cd09ec6b-758a-44b9-abb0-084a678198f7" providerId="AD" clId="Web-{C1B312E6-ED74-CD95-EC63-C0BEDD59BC06}" dt="2024-03-07T12:31:02.434" v="808"/>
          <pc:sldLayoutMkLst>
            <pc:docMk/>
            <pc:sldMasterMk cId="2052310299" sldId="2147483900"/>
            <pc:sldLayoutMk cId="1774223974" sldId="2147483911"/>
          </pc:sldLayoutMkLst>
        </pc:sldLayoutChg>
      </pc:sldMasterChg>
      <pc:sldMasterChg chg="add addSldLayout modSldLayout">
        <pc:chgData name="Jatin Sharma" userId="S::jatin@digirockett.com::cd09ec6b-758a-44b9-abb0-084a678198f7" providerId="AD" clId="Web-{C1B312E6-ED74-CD95-EC63-C0BEDD59BC06}" dt="2024-03-07T12:31:02.434" v="808"/>
        <pc:sldMasterMkLst>
          <pc:docMk/>
          <pc:sldMasterMk cId="208793040" sldId="2147483912"/>
        </pc:sldMasterMkLst>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3350954179" sldId="2147483913"/>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3644759066" sldId="2147483914"/>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1848592486" sldId="2147483915"/>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2323679626" sldId="2147483916"/>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3096772017" sldId="2147483917"/>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1033933166" sldId="2147483918"/>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2699999284" sldId="2147483919"/>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2776704722" sldId="2147483920"/>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4145705594" sldId="2147483921"/>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1949211097" sldId="2147483922"/>
          </pc:sldLayoutMkLst>
        </pc:sldLayoutChg>
        <pc:sldLayoutChg chg="add mod replId">
          <pc:chgData name="Jatin Sharma" userId="S::jatin@digirockett.com::cd09ec6b-758a-44b9-abb0-084a678198f7" providerId="AD" clId="Web-{C1B312E6-ED74-CD95-EC63-C0BEDD59BC06}" dt="2024-03-07T12:31:02.434" v="808"/>
          <pc:sldLayoutMkLst>
            <pc:docMk/>
            <pc:sldMasterMk cId="208793040" sldId="2147483912"/>
            <pc:sldLayoutMk cId="3279273328" sldId="2147483923"/>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68010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99152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39757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t>3/11/2024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3955667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017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48965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1769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369857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1144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6795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79585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3880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09802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11026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947758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25093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1851011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23CC91-2CA1-3500-4B77-26D397B68554}"/>
              </a:ext>
            </a:extLst>
          </p:cNvPr>
          <p:cNvSpPr txBox="1"/>
          <p:nvPr/>
        </p:nvSpPr>
        <p:spPr>
          <a:xfrm>
            <a:off x="2596551" y="3054518"/>
            <a:ext cx="699889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dirty="0">
                <a:solidFill>
                  <a:schemeClr val="accent2"/>
                </a:solidFill>
                <a:latin typeface="DM Sans Bold"/>
                <a:cs typeface="Segoe UI"/>
              </a:rPr>
              <a:t>SEO</a:t>
            </a:r>
            <a:r>
              <a:rPr lang="en-US" sz="4800" dirty="0">
                <a:solidFill>
                  <a:schemeClr val="accent2"/>
                </a:solidFill>
                <a:latin typeface="DM Sans Bold"/>
                <a:cs typeface="Segoe UI"/>
              </a:rPr>
              <a:t>​</a:t>
            </a:r>
          </a:p>
          <a:p>
            <a:pPr algn="ctr"/>
            <a:r>
              <a:rPr lang="en-US" sz="4800" b="1" dirty="0">
                <a:latin typeface="DM Sans"/>
                <a:cs typeface="Segoe UI"/>
              </a:rPr>
              <a:t>Growth Report</a:t>
            </a:r>
            <a:r>
              <a:rPr lang="en-US" sz="4800" dirty="0">
                <a:latin typeface="DM Sans"/>
                <a:cs typeface="Segoe UI"/>
              </a:rPr>
              <a:t>​</a:t>
            </a:r>
          </a:p>
          <a:p>
            <a:pPr algn="ctr"/>
            <a:r>
              <a:rPr lang="en-US" sz="4800" dirty="0">
                <a:latin typeface="DM Sans"/>
                <a:cs typeface="Segoe UI"/>
              </a:rPr>
              <a:t>Oct'23 – Mar'24</a:t>
            </a:r>
          </a:p>
        </p:txBody>
      </p:sp>
      <p:sp>
        <p:nvSpPr>
          <p:cNvPr id="5" name="TextBox 4">
            <a:extLst>
              <a:ext uri="{FF2B5EF4-FFF2-40B4-BE49-F238E27FC236}">
                <a16:creationId xmlns:a16="http://schemas.microsoft.com/office/drawing/2014/main" id="{02F92A53-8539-7D72-478F-6E2C9494E72A}"/>
              </a:ext>
            </a:extLst>
          </p:cNvPr>
          <p:cNvSpPr txBox="1"/>
          <p:nvPr/>
        </p:nvSpPr>
        <p:spPr>
          <a:xfrm>
            <a:off x="3186022" y="5906794"/>
            <a:ext cx="581995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DM Sans Bold"/>
              </a:rPr>
              <a:t>Presented by:</a:t>
            </a:r>
            <a:r>
              <a:rPr lang="en-US" sz="2400" dirty="0">
                <a:latin typeface="DM Sans Bold"/>
              </a:rPr>
              <a:t> </a:t>
            </a:r>
            <a:r>
              <a:rPr lang="en-US" sz="2400" dirty="0" err="1">
                <a:latin typeface="DM Sans"/>
              </a:rPr>
              <a:t>DigiRocket</a:t>
            </a:r>
            <a:r>
              <a:rPr lang="en-US" sz="2400" dirty="0">
                <a:latin typeface="DM Sans"/>
              </a:rPr>
              <a:t> Technologies</a:t>
            </a:r>
            <a:endParaRPr lang="en-US" sz="2400" dirty="0"/>
          </a:p>
        </p:txBody>
      </p:sp>
      <p:pic>
        <p:nvPicPr>
          <p:cNvPr id="3" name="Picture 2" descr="Ole World Oils">
            <a:extLst>
              <a:ext uri="{FF2B5EF4-FFF2-40B4-BE49-F238E27FC236}">
                <a16:creationId xmlns:a16="http://schemas.microsoft.com/office/drawing/2014/main" id="{D1D9DA63-CA14-6395-2894-A1853F90481E}"/>
              </a:ext>
            </a:extLst>
          </p:cNvPr>
          <p:cNvPicPr>
            <a:picLocks noChangeAspect="1"/>
          </p:cNvPicPr>
          <p:nvPr/>
        </p:nvPicPr>
        <p:blipFill>
          <a:blip r:embed="rId2"/>
          <a:stretch>
            <a:fillRect/>
          </a:stretch>
        </p:blipFill>
        <p:spPr>
          <a:xfrm>
            <a:off x="5209352" y="1108561"/>
            <a:ext cx="1763136" cy="1399838"/>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2CB1-D55B-E70A-3CC5-E5109D3E3F4E}"/>
              </a:ext>
            </a:extLst>
          </p:cNvPr>
          <p:cNvSpPr>
            <a:spLocks noGrp="1"/>
          </p:cNvSpPr>
          <p:nvPr>
            <p:ph type="title"/>
          </p:nvPr>
        </p:nvSpPr>
        <p:spPr>
          <a:xfrm>
            <a:off x="475285" y="231571"/>
            <a:ext cx="3762809" cy="946989"/>
          </a:xfrm>
        </p:spPr>
        <p:txBody>
          <a:bodyPr>
            <a:noAutofit/>
          </a:bodyPr>
          <a:lstStyle/>
          <a:p>
            <a:r>
              <a:rPr lang="en-US" sz="6000" b="1" dirty="0">
                <a:solidFill>
                  <a:schemeClr val="accent2"/>
                </a:solidFill>
                <a:latin typeface="Calibri"/>
                <a:ea typeface="+mj-lt"/>
                <a:cs typeface="+mj-lt"/>
              </a:rPr>
              <a:t>AGENDA</a:t>
            </a:r>
            <a:r>
              <a:rPr lang="en-US" sz="6000" b="1" dirty="0">
                <a:solidFill>
                  <a:schemeClr val="accent2"/>
                </a:solidFill>
                <a:ea typeface="+mj-lt"/>
                <a:cs typeface="+mj-lt"/>
              </a:rPr>
              <a:t> </a:t>
            </a:r>
            <a:endParaRPr lang="en-US" sz="6000" b="1" dirty="0">
              <a:solidFill>
                <a:schemeClr val="accent2"/>
              </a:solidFill>
            </a:endParaRPr>
          </a:p>
        </p:txBody>
      </p:sp>
      <p:sp>
        <p:nvSpPr>
          <p:cNvPr id="3" name="Content Placeholder 2">
            <a:extLst>
              <a:ext uri="{FF2B5EF4-FFF2-40B4-BE49-F238E27FC236}">
                <a16:creationId xmlns:a16="http://schemas.microsoft.com/office/drawing/2014/main" id="{3BE898FE-9CD8-5DD5-8A6B-7740F23726F9}"/>
              </a:ext>
            </a:extLst>
          </p:cNvPr>
          <p:cNvSpPr>
            <a:spLocks noGrp="1"/>
          </p:cNvSpPr>
          <p:nvPr>
            <p:ph idx="1"/>
          </p:nvPr>
        </p:nvSpPr>
        <p:spPr>
          <a:xfrm>
            <a:off x="474134" y="1180053"/>
            <a:ext cx="8596668" cy="3880773"/>
          </a:xfrm>
        </p:spPr>
        <p:txBody>
          <a:bodyPr vert="horz" lIns="91440" tIns="45720" rIns="91440" bIns="45720" rtlCol="0" anchor="t">
            <a:noAutofit/>
          </a:bodyPr>
          <a:lstStyle/>
          <a:p>
            <a:pPr marL="906780" lvl="1" indent="-453390">
              <a:lnSpc>
                <a:spcPts val="5883"/>
              </a:lnSpc>
              <a:spcBef>
                <a:spcPts val="0"/>
              </a:spcBef>
              <a:buFont typeface="Wingdings" charset="2"/>
              <a:buChar char="Ø"/>
            </a:pPr>
            <a:r>
              <a:rPr lang="en-US" sz="2400" dirty="0">
                <a:solidFill>
                  <a:schemeClr val="tx1"/>
                </a:solidFill>
                <a:latin typeface="Calibri"/>
                <a:cs typeface="Arial"/>
              </a:rPr>
              <a:t>Introduction </a:t>
            </a:r>
            <a:endParaRPr lang="en-US"/>
          </a:p>
          <a:p>
            <a:pPr marL="906780" lvl="1" indent="-453390">
              <a:lnSpc>
                <a:spcPts val="5883"/>
              </a:lnSpc>
              <a:spcBef>
                <a:spcPts val="0"/>
              </a:spcBef>
              <a:buFont typeface="Wingdings" charset="2"/>
              <a:buChar char="Ø"/>
            </a:pPr>
            <a:r>
              <a:rPr lang="en-US" sz="2400" dirty="0">
                <a:solidFill>
                  <a:schemeClr val="tx1"/>
                </a:solidFill>
                <a:latin typeface="Calibri"/>
                <a:cs typeface="Arial"/>
              </a:rPr>
              <a:t>Organic Metrics </a:t>
            </a:r>
          </a:p>
          <a:p>
            <a:pPr marL="906780" lvl="1" indent="-453390">
              <a:lnSpc>
                <a:spcPts val="5883"/>
              </a:lnSpc>
              <a:spcBef>
                <a:spcPts val="0"/>
              </a:spcBef>
              <a:buFont typeface="Wingdings" charset="2"/>
              <a:buChar char="Ø"/>
            </a:pPr>
            <a:r>
              <a:rPr lang="en-US" sz="2400" dirty="0">
                <a:solidFill>
                  <a:schemeClr val="tx1"/>
                </a:solidFill>
                <a:latin typeface="Calibri"/>
                <a:cs typeface="Arial"/>
              </a:rPr>
              <a:t>Research &amp; Analysis </a:t>
            </a:r>
          </a:p>
          <a:p>
            <a:pPr marL="906780" lvl="1" indent="-453390">
              <a:lnSpc>
                <a:spcPts val="5883"/>
              </a:lnSpc>
              <a:spcBef>
                <a:spcPts val="0"/>
              </a:spcBef>
              <a:buFont typeface="Wingdings" charset="2"/>
              <a:buChar char="Ø"/>
            </a:pPr>
            <a:r>
              <a:rPr lang="en-US" sz="2200" dirty="0">
                <a:solidFill>
                  <a:schemeClr val="tx1"/>
                </a:solidFill>
                <a:latin typeface="Calibri"/>
                <a:cs typeface="Arial"/>
              </a:rPr>
              <a:t>Challenges &amp; Solutions</a:t>
            </a:r>
            <a:endParaRPr lang="en-US" dirty="0">
              <a:solidFill>
                <a:schemeClr val="tx1"/>
              </a:solidFill>
            </a:endParaRPr>
          </a:p>
          <a:p>
            <a:pPr marL="906780" lvl="1" indent="-453390">
              <a:lnSpc>
                <a:spcPts val="5883"/>
              </a:lnSpc>
              <a:spcBef>
                <a:spcPts val="0"/>
              </a:spcBef>
              <a:buFont typeface="Wingdings" charset="2"/>
              <a:buChar char="Ø"/>
            </a:pPr>
            <a:r>
              <a:rPr lang="en-US" sz="2400" dirty="0">
                <a:solidFill>
                  <a:schemeClr val="tx1"/>
                </a:solidFill>
                <a:latin typeface="Calibri"/>
                <a:cs typeface="Arial"/>
              </a:rPr>
              <a:t>Google Search Console </a:t>
            </a:r>
          </a:p>
          <a:p>
            <a:pPr marL="906780" lvl="1" indent="-453390">
              <a:lnSpc>
                <a:spcPts val="5883"/>
              </a:lnSpc>
              <a:spcBef>
                <a:spcPts val="0"/>
              </a:spcBef>
              <a:buFont typeface="Wingdings" charset="2"/>
              <a:buChar char="Ø"/>
            </a:pPr>
            <a:r>
              <a:rPr lang="en-US" sz="2400" dirty="0">
                <a:solidFill>
                  <a:schemeClr val="tx1"/>
                </a:solidFill>
                <a:latin typeface="Calibri"/>
                <a:cs typeface="Arial"/>
              </a:rPr>
              <a:t>Blog Engagement</a:t>
            </a:r>
          </a:p>
          <a:p>
            <a:pPr marL="906780" lvl="1" indent="-453390">
              <a:lnSpc>
                <a:spcPts val="5883"/>
              </a:lnSpc>
              <a:spcBef>
                <a:spcPts val="0"/>
              </a:spcBef>
              <a:buFont typeface="Wingdings" charset="2"/>
              <a:buChar char="Ø"/>
            </a:pPr>
            <a:r>
              <a:rPr lang="en-US" sz="2400" dirty="0">
                <a:solidFill>
                  <a:schemeClr val="tx1"/>
                </a:solidFill>
                <a:latin typeface="Calibri"/>
                <a:cs typeface="Arial"/>
              </a:rPr>
              <a:t>Research, Analysis &amp; Suggestions </a:t>
            </a:r>
          </a:p>
        </p:txBody>
      </p:sp>
    </p:spTree>
    <p:extLst>
      <p:ext uri="{BB962C8B-B14F-4D97-AF65-F5344CB8AC3E}">
        <p14:creationId xmlns:p14="http://schemas.microsoft.com/office/powerpoint/2010/main" val="1469926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318CF-297A-285B-00D4-E3DEDF6CCB37}"/>
              </a:ext>
            </a:extLst>
          </p:cNvPr>
          <p:cNvSpPr>
            <a:spLocks noGrp="1"/>
          </p:cNvSpPr>
          <p:nvPr>
            <p:ph type="title"/>
          </p:nvPr>
        </p:nvSpPr>
        <p:spPr>
          <a:xfrm>
            <a:off x="265183" y="259368"/>
            <a:ext cx="5368472" cy="975744"/>
          </a:xfrm>
        </p:spPr>
        <p:txBody>
          <a:bodyPr vert="horz" lIns="91440" tIns="45720" rIns="91440" bIns="45720" rtlCol="0" anchor="t">
            <a:noAutofit/>
          </a:bodyPr>
          <a:lstStyle/>
          <a:p>
            <a:pPr algn="ctr"/>
            <a:r>
              <a:rPr lang="en-US" sz="6000" b="1" dirty="0">
                <a:solidFill>
                  <a:schemeClr val="accent2"/>
                </a:solidFill>
                <a:latin typeface="Calibri"/>
                <a:ea typeface="+mj-lt"/>
                <a:cs typeface="Calibri"/>
              </a:rPr>
              <a:t>INTRODUCTION</a:t>
            </a:r>
            <a:endParaRPr lang="en-US" sz="6000" b="1">
              <a:solidFill>
                <a:schemeClr val="accent2"/>
              </a:solidFill>
              <a:latin typeface="Calibri"/>
              <a:ea typeface="+mj-lt"/>
              <a:cs typeface="Calibri"/>
            </a:endParaRPr>
          </a:p>
          <a:p>
            <a:endParaRPr lang="en-US" dirty="0">
              <a:solidFill>
                <a:srgbClr val="000000"/>
              </a:solidFill>
              <a:latin typeface="Calibri"/>
              <a:cs typeface="Calibri"/>
            </a:endParaRPr>
          </a:p>
        </p:txBody>
      </p:sp>
      <p:sp>
        <p:nvSpPr>
          <p:cNvPr id="3" name="Content Placeholder 2">
            <a:extLst>
              <a:ext uri="{FF2B5EF4-FFF2-40B4-BE49-F238E27FC236}">
                <a16:creationId xmlns:a16="http://schemas.microsoft.com/office/drawing/2014/main" id="{22754883-4CD4-44B0-E3EA-C107A77175DC}"/>
              </a:ext>
            </a:extLst>
          </p:cNvPr>
          <p:cNvSpPr>
            <a:spLocks noGrp="1"/>
          </p:cNvSpPr>
          <p:nvPr>
            <p:ph idx="1"/>
          </p:nvPr>
        </p:nvSpPr>
        <p:spPr>
          <a:xfrm>
            <a:off x="740434" y="1942381"/>
            <a:ext cx="4423853" cy="1982639"/>
          </a:xfrm>
        </p:spPr>
        <p:txBody>
          <a:bodyPr vert="horz" lIns="91440" tIns="45720" rIns="91440" bIns="45720" rtlCol="0" anchor="t">
            <a:noAutofit/>
          </a:bodyPr>
          <a:lstStyle/>
          <a:p>
            <a:pPr>
              <a:lnSpc>
                <a:spcPts val="4623"/>
              </a:lnSpc>
              <a:spcBef>
                <a:spcPct val="0"/>
              </a:spcBef>
              <a:buFont typeface="Wingdings" charset="2"/>
              <a:buChar char="Ø"/>
            </a:pPr>
            <a:r>
              <a:rPr lang="en-US" sz="2000" b="1" dirty="0">
                <a:solidFill>
                  <a:schemeClr val="tx1"/>
                </a:solidFill>
                <a:latin typeface="Calibri"/>
                <a:cs typeface="Segoe UI"/>
              </a:rPr>
              <a:t>Client:</a:t>
            </a:r>
            <a:r>
              <a:rPr lang="en-US" sz="2000" dirty="0">
                <a:solidFill>
                  <a:schemeClr val="tx1"/>
                </a:solidFill>
                <a:latin typeface="Calibri"/>
                <a:cs typeface="Segoe UI"/>
              </a:rPr>
              <a:t> Camelina Gold </a:t>
            </a:r>
            <a:endParaRPr lang="en-US"/>
          </a:p>
          <a:p>
            <a:pPr>
              <a:lnSpc>
                <a:spcPts val="4623"/>
              </a:lnSpc>
              <a:spcBef>
                <a:spcPct val="0"/>
              </a:spcBef>
              <a:buFont typeface="Wingdings" charset="2"/>
              <a:buChar char="Ø"/>
            </a:pPr>
            <a:r>
              <a:rPr lang="en-US" sz="2000" b="1" dirty="0">
                <a:solidFill>
                  <a:schemeClr val="tx1"/>
                </a:solidFill>
                <a:latin typeface="Calibri"/>
                <a:cs typeface="Segoe UI"/>
              </a:rPr>
              <a:t>Website:</a:t>
            </a:r>
            <a:r>
              <a:rPr lang="en-US" sz="2000" dirty="0">
                <a:solidFill>
                  <a:schemeClr val="tx1"/>
                </a:solidFill>
                <a:latin typeface="Calibri"/>
                <a:cs typeface="Segoe UI"/>
              </a:rPr>
              <a:t> </a:t>
            </a:r>
            <a:r>
              <a:rPr lang="en-US" sz="2000" dirty="0">
                <a:solidFill>
                  <a:schemeClr val="tx1"/>
                </a:solidFill>
                <a:latin typeface="Calibri"/>
                <a:ea typeface="+mn-lt"/>
                <a:cs typeface="+mn-lt"/>
              </a:rPr>
              <a:t>https://camelinagold.com/</a:t>
            </a:r>
            <a:endParaRPr lang="en-US" sz="2000" dirty="0">
              <a:solidFill>
                <a:schemeClr val="tx1"/>
              </a:solidFill>
              <a:latin typeface="Calibri"/>
              <a:cs typeface="Segoe UI"/>
            </a:endParaRPr>
          </a:p>
          <a:p>
            <a:pPr>
              <a:lnSpc>
                <a:spcPts val="4620"/>
              </a:lnSpc>
              <a:spcBef>
                <a:spcPct val="0"/>
              </a:spcBef>
              <a:buFont typeface="Wingdings" charset="2"/>
              <a:buChar char="Ø"/>
            </a:pPr>
            <a:r>
              <a:rPr lang="en-US" sz="2000" b="1" dirty="0">
                <a:solidFill>
                  <a:schemeClr val="tx1"/>
                </a:solidFill>
                <a:latin typeface="Calibri"/>
                <a:cs typeface="Segoe UI"/>
              </a:rPr>
              <a:t>Start Date:</a:t>
            </a:r>
            <a:r>
              <a:rPr lang="en-US" sz="2000" dirty="0">
                <a:solidFill>
                  <a:schemeClr val="tx1"/>
                </a:solidFill>
                <a:latin typeface="Calibri"/>
                <a:cs typeface="Segoe UI"/>
              </a:rPr>
              <a:t> OCT 2023</a:t>
            </a:r>
          </a:p>
          <a:p>
            <a:pPr>
              <a:lnSpc>
                <a:spcPts val="4620"/>
              </a:lnSpc>
              <a:spcBef>
                <a:spcPct val="0"/>
              </a:spcBef>
              <a:buFont typeface="Wingdings" charset="2"/>
              <a:buChar char="Ø"/>
            </a:pPr>
            <a:r>
              <a:rPr lang="en-US" sz="2000" b="1" dirty="0">
                <a:solidFill>
                  <a:schemeClr val="tx1"/>
                </a:solidFill>
                <a:latin typeface="Calibri"/>
                <a:cs typeface="Segoe UI"/>
              </a:rPr>
              <a:t>End Date:</a:t>
            </a:r>
            <a:r>
              <a:rPr lang="en-US" sz="2000" dirty="0">
                <a:solidFill>
                  <a:schemeClr val="tx1"/>
                </a:solidFill>
                <a:latin typeface="Calibri"/>
                <a:cs typeface="Segoe UI"/>
              </a:rPr>
              <a:t> Ongoing</a:t>
            </a:r>
          </a:p>
        </p:txBody>
      </p:sp>
      <p:sp>
        <p:nvSpPr>
          <p:cNvPr id="4" name="TextBox 3">
            <a:extLst>
              <a:ext uri="{FF2B5EF4-FFF2-40B4-BE49-F238E27FC236}">
                <a16:creationId xmlns:a16="http://schemas.microsoft.com/office/drawing/2014/main" id="{F38A6D04-9693-7919-2C9C-BBA0182664DC}"/>
              </a:ext>
            </a:extLst>
          </p:cNvPr>
          <p:cNvSpPr txBox="1"/>
          <p:nvPr/>
        </p:nvSpPr>
        <p:spPr>
          <a:xfrm>
            <a:off x="267419" y="5026324"/>
            <a:ext cx="1167153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cs typeface="Calibri"/>
              </a:rPr>
              <a:t>Camelina Gold Company is </a:t>
            </a:r>
            <a:r>
              <a:rPr lang="en-US" sz="2000" dirty="0">
                <a:latin typeface="Calibri"/>
                <a:ea typeface="+mn-lt"/>
                <a:cs typeface="+mn-lt"/>
              </a:rPr>
              <a:t>Greenwalt family has farmed in Washington state for more than 110 years.</a:t>
            </a:r>
            <a:r>
              <a:rPr lang="en-US" sz="2000" dirty="0">
                <a:latin typeface="Calibri"/>
                <a:cs typeface="Calibri"/>
              </a:rPr>
              <a:t> this SEO project is designed to improve the online visibility, organic traffic, and overall web presence of the company. The primary objective is to enhance the website's ranking on search engine result pages (SERPs) to attract a broader audience and increase online sales.​</a:t>
            </a:r>
          </a:p>
        </p:txBody>
      </p:sp>
    </p:spTree>
    <p:extLst>
      <p:ext uri="{BB962C8B-B14F-4D97-AF65-F5344CB8AC3E}">
        <p14:creationId xmlns:p14="http://schemas.microsoft.com/office/powerpoint/2010/main" val="3345055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A2DEA-DE7E-B136-9476-E54DF8B97A9E}"/>
              </a:ext>
            </a:extLst>
          </p:cNvPr>
          <p:cNvSpPr>
            <a:spLocks noGrp="1"/>
          </p:cNvSpPr>
          <p:nvPr>
            <p:ph type="title"/>
          </p:nvPr>
        </p:nvSpPr>
        <p:spPr>
          <a:xfrm>
            <a:off x="199814" y="447040"/>
            <a:ext cx="8596668" cy="1320800"/>
          </a:xfrm>
        </p:spPr>
        <p:txBody>
          <a:bodyPr>
            <a:normAutofit/>
          </a:bodyPr>
          <a:lstStyle/>
          <a:p>
            <a:r>
              <a:rPr lang="en-US" sz="6000" b="1" dirty="0">
                <a:solidFill>
                  <a:schemeClr val="accent2"/>
                </a:solidFill>
                <a:ea typeface="+mj-lt"/>
                <a:cs typeface="+mj-lt"/>
              </a:rPr>
              <a:t>ORGANIC METRICS</a:t>
            </a:r>
            <a:r>
              <a:rPr lang="en-US" sz="6000" dirty="0">
                <a:solidFill>
                  <a:schemeClr val="tx1"/>
                </a:solidFill>
                <a:ea typeface="+mj-lt"/>
                <a:cs typeface="+mj-lt"/>
              </a:rPr>
              <a:t> </a:t>
            </a:r>
            <a:endParaRPr lang="en-US" sz="6000" dirty="0">
              <a:solidFill>
                <a:schemeClr val="tx1"/>
              </a:solidFill>
            </a:endParaRPr>
          </a:p>
        </p:txBody>
      </p:sp>
      <p:pic>
        <p:nvPicPr>
          <p:cNvPr id="5" name="Picture 4" descr="A close-up of a search engine&#10;&#10;Description automatically generated">
            <a:extLst>
              <a:ext uri="{FF2B5EF4-FFF2-40B4-BE49-F238E27FC236}">
                <a16:creationId xmlns:a16="http://schemas.microsoft.com/office/drawing/2014/main" id="{C4A0A51B-3C70-6E6F-7081-C6FCF1848250}"/>
              </a:ext>
            </a:extLst>
          </p:cNvPr>
          <p:cNvPicPr>
            <a:picLocks noChangeAspect="1"/>
          </p:cNvPicPr>
          <p:nvPr/>
        </p:nvPicPr>
        <p:blipFill>
          <a:blip r:embed="rId2"/>
          <a:stretch>
            <a:fillRect/>
          </a:stretch>
        </p:blipFill>
        <p:spPr>
          <a:xfrm>
            <a:off x="5539142" y="3885217"/>
            <a:ext cx="3524250" cy="1631950"/>
          </a:xfrm>
          <a:prstGeom prst="rect">
            <a:avLst/>
          </a:prstGeom>
          <a:ln w="28575">
            <a:solidFill>
              <a:schemeClr val="tx1"/>
            </a:solidFill>
          </a:ln>
        </p:spPr>
      </p:pic>
      <p:pic>
        <p:nvPicPr>
          <p:cNvPr id="6" name="Picture 5" descr="A close-up of a white background&#10;&#10;Description automatically generated">
            <a:extLst>
              <a:ext uri="{FF2B5EF4-FFF2-40B4-BE49-F238E27FC236}">
                <a16:creationId xmlns:a16="http://schemas.microsoft.com/office/drawing/2014/main" id="{86F2D418-A186-6678-D558-1D00A305377F}"/>
              </a:ext>
            </a:extLst>
          </p:cNvPr>
          <p:cNvPicPr>
            <a:picLocks noChangeAspect="1"/>
          </p:cNvPicPr>
          <p:nvPr/>
        </p:nvPicPr>
        <p:blipFill>
          <a:blip r:embed="rId3"/>
          <a:stretch>
            <a:fillRect/>
          </a:stretch>
        </p:blipFill>
        <p:spPr>
          <a:xfrm>
            <a:off x="546531" y="3849700"/>
            <a:ext cx="3524178" cy="1888382"/>
          </a:xfrm>
          <a:prstGeom prst="rect">
            <a:avLst/>
          </a:prstGeom>
          <a:ln w="28575">
            <a:solidFill>
              <a:schemeClr val="tx1"/>
            </a:solidFill>
          </a:ln>
        </p:spPr>
      </p:pic>
      <p:sp>
        <p:nvSpPr>
          <p:cNvPr id="7" name="TextBox 6">
            <a:extLst>
              <a:ext uri="{FF2B5EF4-FFF2-40B4-BE49-F238E27FC236}">
                <a16:creationId xmlns:a16="http://schemas.microsoft.com/office/drawing/2014/main" id="{605B30DB-C648-FCC7-C981-80B1E06F65B5}"/>
              </a:ext>
            </a:extLst>
          </p:cNvPr>
          <p:cNvSpPr txBox="1"/>
          <p:nvPr/>
        </p:nvSpPr>
        <p:spPr>
          <a:xfrm>
            <a:off x="1452496" y="3209410"/>
            <a:ext cx="172240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dirty="0">
                <a:solidFill>
                  <a:srgbClr val="D34A24"/>
                </a:solidFill>
                <a:latin typeface="Calibri"/>
                <a:cs typeface="Calibri"/>
              </a:rPr>
              <a:t>Oct 2023</a:t>
            </a:r>
            <a:endParaRPr lang="en-US" sz="3000" dirty="0">
              <a:latin typeface="Calibri"/>
              <a:cs typeface="Calibri"/>
            </a:endParaRPr>
          </a:p>
        </p:txBody>
      </p:sp>
      <p:sp>
        <p:nvSpPr>
          <p:cNvPr id="8" name="TextBox 7">
            <a:extLst>
              <a:ext uri="{FF2B5EF4-FFF2-40B4-BE49-F238E27FC236}">
                <a16:creationId xmlns:a16="http://schemas.microsoft.com/office/drawing/2014/main" id="{3F2672FD-3FE4-34A7-7143-CD8A77332092}"/>
              </a:ext>
            </a:extLst>
          </p:cNvPr>
          <p:cNvSpPr txBox="1"/>
          <p:nvPr/>
        </p:nvSpPr>
        <p:spPr>
          <a:xfrm>
            <a:off x="6230572" y="3278805"/>
            <a:ext cx="2143760" cy="5693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dirty="0">
                <a:solidFill>
                  <a:srgbClr val="D34A24"/>
                </a:solidFill>
                <a:latin typeface="League Spartan"/>
              </a:rPr>
              <a:t>March 2024</a:t>
            </a:r>
            <a:endParaRPr lang="en-US" sz="3000" dirty="0"/>
          </a:p>
        </p:txBody>
      </p:sp>
    </p:spTree>
    <p:extLst>
      <p:ext uri="{BB962C8B-B14F-4D97-AF65-F5344CB8AC3E}">
        <p14:creationId xmlns:p14="http://schemas.microsoft.com/office/powerpoint/2010/main" val="3314610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A8E9-CB23-F25C-DF41-A35A7F5E680C}"/>
              </a:ext>
            </a:extLst>
          </p:cNvPr>
          <p:cNvSpPr>
            <a:spLocks noGrp="1"/>
          </p:cNvSpPr>
          <p:nvPr>
            <p:ph type="title"/>
          </p:nvPr>
        </p:nvSpPr>
        <p:spPr>
          <a:xfrm>
            <a:off x="220134" y="233680"/>
            <a:ext cx="8596668" cy="1320800"/>
          </a:xfrm>
        </p:spPr>
        <p:txBody>
          <a:bodyPr>
            <a:normAutofit/>
          </a:bodyPr>
          <a:lstStyle/>
          <a:p>
            <a:r>
              <a:rPr lang="en-US" sz="6000" b="1" dirty="0">
                <a:solidFill>
                  <a:schemeClr val="accent2"/>
                </a:solidFill>
                <a:latin typeface="Calibri"/>
                <a:cs typeface="Calibri"/>
              </a:rPr>
              <a:t>RESEARCH &amp; ANALYSIS</a:t>
            </a:r>
            <a:r>
              <a:rPr lang="en-US" sz="6000" dirty="0">
                <a:solidFill>
                  <a:schemeClr val="accent2"/>
                </a:solidFill>
                <a:latin typeface="Calibri"/>
                <a:cs typeface="Calibri"/>
              </a:rPr>
              <a:t> </a:t>
            </a:r>
            <a:endParaRPr lang="en-US" dirty="0">
              <a:solidFill>
                <a:schemeClr val="accent2"/>
              </a:solidFill>
              <a:latin typeface="Calibri"/>
              <a:cs typeface="Calibri"/>
            </a:endParaRPr>
          </a:p>
        </p:txBody>
      </p:sp>
      <p:sp>
        <p:nvSpPr>
          <p:cNvPr id="3" name="Content Placeholder 2">
            <a:extLst>
              <a:ext uri="{FF2B5EF4-FFF2-40B4-BE49-F238E27FC236}">
                <a16:creationId xmlns:a16="http://schemas.microsoft.com/office/drawing/2014/main" id="{CD0E102D-E9D5-9F6A-F142-A06447C7E602}"/>
              </a:ext>
            </a:extLst>
          </p:cNvPr>
          <p:cNvSpPr>
            <a:spLocks noGrp="1"/>
          </p:cNvSpPr>
          <p:nvPr>
            <p:ph idx="1"/>
          </p:nvPr>
        </p:nvSpPr>
        <p:spPr>
          <a:xfrm>
            <a:off x="76200" y="1762760"/>
            <a:ext cx="9872871" cy="1364412"/>
          </a:xfrm>
        </p:spPr>
        <p:txBody>
          <a:bodyPr vert="horz" lIns="91440" tIns="45720" rIns="91440" bIns="45720" rtlCol="0" anchor="t">
            <a:noAutofit/>
          </a:bodyPr>
          <a:lstStyle/>
          <a:p>
            <a:pPr>
              <a:buFont typeface="Wingdings" charset="2"/>
              <a:buChar char="Ø"/>
            </a:pPr>
            <a:r>
              <a:rPr lang="en-US" sz="2000" dirty="0">
                <a:solidFill>
                  <a:schemeClr val="tx1"/>
                </a:solidFill>
                <a:ea typeface="+mn-lt"/>
                <a:cs typeface="+mn-lt"/>
              </a:rPr>
              <a:t>To perform effective SEO research and analysis for the project related to </a:t>
            </a:r>
            <a:r>
              <a:rPr lang="en-US" sz="2000" u="sng" dirty="0">
                <a:solidFill>
                  <a:schemeClr val="tx1"/>
                </a:solidFill>
                <a:ea typeface="+mn-lt"/>
                <a:cs typeface="+mn-lt"/>
              </a:rPr>
              <a:t>camelinagold.com</a:t>
            </a:r>
            <a:r>
              <a:rPr lang="en-US" sz="2000" dirty="0">
                <a:solidFill>
                  <a:schemeClr val="tx1"/>
                </a:solidFill>
                <a:ea typeface="+mn-lt"/>
                <a:cs typeface="+mn-lt"/>
              </a:rPr>
              <a:t>, the following steps and considerations were taken into account : </a:t>
            </a:r>
            <a:endParaRPr lang="en-US"/>
          </a:p>
          <a:p>
            <a:pPr>
              <a:buFont typeface="Wingdings" charset="2"/>
              <a:buChar char="Ø"/>
            </a:pPr>
            <a:endParaRPr lang="en-US" dirty="0"/>
          </a:p>
        </p:txBody>
      </p:sp>
      <p:sp>
        <p:nvSpPr>
          <p:cNvPr id="4" name="TextBox 3">
            <a:extLst>
              <a:ext uri="{FF2B5EF4-FFF2-40B4-BE49-F238E27FC236}">
                <a16:creationId xmlns:a16="http://schemas.microsoft.com/office/drawing/2014/main" id="{6A6406BA-E1FA-1D4A-31F3-8F805B9EC202}"/>
              </a:ext>
            </a:extLst>
          </p:cNvPr>
          <p:cNvSpPr txBox="1"/>
          <p:nvPr/>
        </p:nvSpPr>
        <p:spPr>
          <a:xfrm>
            <a:off x="509534" y="3280722"/>
            <a:ext cx="423844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Segoe UI"/>
              </a:rPr>
              <a:t>Website Audit:​</a:t>
            </a:r>
          </a:p>
          <a:p>
            <a:r>
              <a:rPr lang="en-US" sz="2000" dirty="0">
                <a:latin typeface="Calibri"/>
                <a:cs typeface="Segoe UI"/>
              </a:rPr>
              <a:t>​</a:t>
            </a:r>
          </a:p>
          <a:p>
            <a:r>
              <a:rPr lang="en-US" sz="2000" dirty="0">
                <a:solidFill>
                  <a:srgbClr val="1F264D"/>
                </a:solidFill>
                <a:latin typeface="Calibri"/>
                <a:cs typeface="Segoe UI"/>
              </a:rPr>
              <a:t>We conducted a thorough audit of the Camelina Gold website to assess its technical health, including factors like site speed, mobile-friendliness, and crawlability. This audit helped us identify areas that require optimization.</a:t>
            </a:r>
          </a:p>
        </p:txBody>
      </p:sp>
      <p:sp>
        <p:nvSpPr>
          <p:cNvPr id="5" name="TextBox 4">
            <a:extLst>
              <a:ext uri="{FF2B5EF4-FFF2-40B4-BE49-F238E27FC236}">
                <a16:creationId xmlns:a16="http://schemas.microsoft.com/office/drawing/2014/main" id="{6D64A530-2E4F-963C-A258-A0F4AE854941}"/>
              </a:ext>
            </a:extLst>
          </p:cNvPr>
          <p:cNvSpPr txBox="1"/>
          <p:nvPr/>
        </p:nvSpPr>
        <p:spPr>
          <a:xfrm>
            <a:off x="5716438" y="3278805"/>
            <a:ext cx="3693447"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Segoe UI"/>
              </a:rPr>
              <a:t>Keyword Research:</a:t>
            </a:r>
            <a:r>
              <a:rPr lang="en-US" sz="2000" dirty="0">
                <a:solidFill>
                  <a:schemeClr val="accent2"/>
                </a:solidFill>
                <a:latin typeface="Calibri"/>
                <a:cs typeface="Segoe UI"/>
              </a:rPr>
              <a:t>​</a:t>
            </a:r>
            <a:endParaRPr lang="en-US" sz="2000">
              <a:solidFill>
                <a:schemeClr val="accent2"/>
              </a:solidFill>
              <a:latin typeface="Calibri"/>
              <a:cs typeface="Calibri"/>
            </a:endParaRPr>
          </a:p>
          <a:p>
            <a:pPr algn="ctr"/>
            <a:r>
              <a:rPr lang="en-US" sz="2000" dirty="0">
                <a:latin typeface="Calibri"/>
                <a:cs typeface="Segoe UI"/>
              </a:rPr>
              <a:t>​</a:t>
            </a:r>
            <a:endParaRPr lang="en-US" sz="2000">
              <a:latin typeface="Calibri"/>
              <a:cs typeface="Segoe UI"/>
            </a:endParaRPr>
          </a:p>
          <a:p>
            <a:r>
              <a:rPr lang="en-US" sz="2000" dirty="0">
                <a:solidFill>
                  <a:srgbClr val="1F264D"/>
                </a:solidFill>
                <a:latin typeface="Calibri"/>
                <a:cs typeface="Segoe UI"/>
              </a:rPr>
              <a:t>Extensive keyword research was performed to identify the most relevant and high-impact keywords related to Camelina Seed, Camelina Pet Oil, and Camelina Equine Oil. This forms the basis for our content and optimization strategies.​</a:t>
            </a:r>
          </a:p>
        </p:txBody>
      </p:sp>
    </p:spTree>
    <p:extLst>
      <p:ext uri="{BB962C8B-B14F-4D97-AF65-F5344CB8AC3E}">
        <p14:creationId xmlns:p14="http://schemas.microsoft.com/office/powerpoint/2010/main" val="286102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1FC75-2915-0C02-14D1-48E64FA5D033}"/>
              </a:ext>
            </a:extLst>
          </p:cNvPr>
          <p:cNvSpPr>
            <a:spLocks noGrp="1"/>
          </p:cNvSpPr>
          <p:nvPr>
            <p:ph type="title"/>
          </p:nvPr>
        </p:nvSpPr>
        <p:spPr>
          <a:xfrm>
            <a:off x="195053" y="113869"/>
            <a:ext cx="9875520" cy="1356360"/>
          </a:xfrm>
        </p:spPr>
        <p:txBody>
          <a:bodyPr>
            <a:normAutofit/>
          </a:bodyPr>
          <a:lstStyle/>
          <a:p>
            <a:pPr>
              <a:lnSpc>
                <a:spcPts val="8399"/>
              </a:lnSpc>
              <a:spcBef>
                <a:spcPts val="0"/>
              </a:spcBef>
            </a:pPr>
            <a:r>
              <a:rPr lang="en-US" sz="6000" b="1" dirty="0">
                <a:solidFill>
                  <a:schemeClr val="accent2"/>
                </a:solidFill>
                <a:latin typeface="Calibri"/>
                <a:cs typeface="Segoe UI"/>
              </a:rPr>
              <a:t>RESEARCH &amp; ANALYSIS</a:t>
            </a:r>
            <a:r>
              <a:rPr lang="en-US" sz="6900" b="1" dirty="0">
                <a:solidFill>
                  <a:schemeClr val="accent2"/>
                </a:solidFill>
                <a:latin typeface="Segoe UI"/>
                <a:cs typeface="Segoe UI"/>
              </a:rPr>
              <a:t> </a:t>
            </a:r>
            <a:endParaRPr lang="en-US" b="1" dirty="0">
              <a:solidFill>
                <a:schemeClr val="accent2"/>
              </a:solidFill>
            </a:endParaRPr>
          </a:p>
        </p:txBody>
      </p:sp>
      <p:sp>
        <p:nvSpPr>
          <p:cNvPr id="3" name="Content Placeholder 2">
            <a:extLst>
              <a:ext uri="{FF2B5EF4-FFF2-40B4-BE49-F238E27FC236}">
                <a16:creationId xmlns:a16="http://schemas.microsoft.com/office/drawing/2014/main" id="{A3AA6B0F-6A5E-F75D-25FD-B451168E0A45}"/>
              </a:ext>
            </a:extLst>
          </p:cNvPr>
          <p:cNvSpPr>
            <a:spLocks noGrp="1"/>
          </p:cNvSpPr>
          <p:nvPr>
            <p:ph idx="1"/>
          </p:nvPr>
        </p:nvSpPr>
        <p:spPr>
          <a:xfrm>
            <a:off x="467264" y="1292525"/>
            <a:ext cx="9872871" cy="1961742"/>
          </a:xfrm>
        </p:spPr>
        <p:txBody>
          <a:bodyPr vert="horz" lIns="91440" tIns="45720" rIns="91440" bIns="45720" rtlCol="0" anchor="t">
            <a:normAutofit/>
          </a:bodyPr>
          <a:lstStyle/>
          <a:p>
            <a:pPr marL="0" indent="0">
              <a:lnSpc>
                <a:spcPts val="3900"/>
              </a:lnSpc>
              <a:spcBef>
                <a:spcPts val="0"/>
              </a:spcBef>
              <a:buNone/>
            </a:pPr>
            <a:r>
              <a:rPr lang="en-US" sz="2000" b="1" dirty="0">
                <a:solidFill>
                  <a:schemeClr val="accent2"/>
                </a:solidFill>
                <a:latin typeface="Calibri"/>
                <a:cs typeface="Segoe UI"/>
              </a:rPr>
              <a:t>Content Evaluation:</a:t>
            </a:r>
            <a:endParaRPr lang="en-US" sz="2000" b="1" dirty="0">
              <a:solidFill>
                <a:schemeClr val="accent2"/>
              </a:solidFill>
              <a:latin typeface="Calibri"/>
              <a:cs typeface="Calibri"/>
            </a:endParaRPr>
          </a:p>
          <a:p>
            <a:pPr>
              <a:lnSpc>
                <a:spcPts val="3640"/>
              </a:lnSpc>
              <a:spcBef>
                <a:spcPts val="0"/>
              </a:spcBef>
              <a:buFont typeface="Arial" charset="2"/>
              <a:buChar char="•"/>
            </a:pPr>
            <a:r>
              <a:rPr lang="en-US" sz="2000" dirty="0">
                <a:solidFill>
                  <a:schemeClr val="tx1"/>
                </a:solidFill>
                <a:latin typeface="Calibri"/>
                <a:cs typeface="Segoe UI"/>
              </a:rPr>
              <a:t>We evaluated the existing website content to determine its quality, relevance, and alignment with the identified keywords. This assessment will guide content optimization efforts. </a:t>
            </a:r>
            <a:endParaRPr lang="en-US">
              <a:solidFill>
                <a:schemeClr val="tx1"/>
              </a:solidFill>
              <a:latin typeface="Trebuchet MS" panose="020B0603020202020204"/>
            </a:endParaRPr>
          </a:p>
        </p:txBody>
      </p:sp>
      <p:sp>
        <p:nvSpPr>
          <p:cNvPr id="4" name="TextBox 3">
            <a:extLst>
              <a:ext uri="{FF2B5EF4-FFF2-40B4-BE49-F238E27FC236}">
                <a16:creationId xmlns:a16="http://schemas.microsoft.com/office/drawing/2014/main" id="{BBC99735-3553-AC11-B249-ECB785BA6CF9}"/>
              </a:ext>
            </a:extLst>
          </p:cNvPr>
          <p:cNvSpPr txBox="1"/>
          <p:nvPr/>
        </p:nvSpPr>
        <p:spPr>
          <a:xfrm>
            <a:off x="241157" y="3648973"/>
            <a:ext cx="435653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Segoe UI"/>
              </a:rPr>
              <a:t>Technical SEO:​</a:t>
            </a:r>
          </a:p>
          <a:p>
            <a:r>
              <a:rPr lang="en-US" sz="2000" dirty="0">
                <a:latin typeface="Calibri"/>
                <a:cs typeface="Segoe UI"/>
              </a:rPr>
              <a:t>​</a:t>
            </a:r>
          </a:p>
          <a:p>
            <a:pPr marL="644525" lvl="1" indent="-342900">
              <a:buFont typeface="Arial"/>
              <a:buChar char="•"/>
            </a:pPr>
            <a:r>
              <a:rPr lang="en-US" sz="2000" dirty="0">
                <a:latin typeface="Calibri"/>
                <a:cs typeface="Arial"/>
              </a:rPr>
              <a:t>Addressed technical issues, including improving website speed and mobile responsiveness.​​</a:t>
            </a:r>
          </a:p>
          <a:p>
            <a:pPr marL="644525" lvl="1" indent="-342900">
              <a:buFont typeface="Arial"/>
              <a:buChar char="•"/>
            </a:pPr>
            <a:r>
              <a:rPr lang="en-US" sz="2000" dirty="0">
                <a:latin typeface="Calibri"/>
                <a:cs typeface="Arial"/>
              </a:rPr>
              <a:t>Optimized site structure for easier navigation and indexing by search engines.​​</a:t>
            </a:r>
          </a:p>
          <a:p>
            <a:pPr marL="644525" lvl="1" indent="-342900">
              <a:buFont typeface="Arial"/>
              <a:buChar char="•"/>
            </a:pPr>
            <a:r>
              <a:rPr lang="en-US" sz="2000" dirty="0">
                <a:latin typeface="Calibri"/>
                <a:cs typeface="Arial"/>
              </a:rPr>
              <a:t>Fixed any broken links and ensured proper sitemap setup.​</a:t>
            </a:r>
          </a:p>
        </p:txBody>
      </p:sp>
      <p:sp>
        <p:nvSpPr>
          <p:cNvPr id="5" name="TextBox 4">
            <a:extLst>
              <a:ext uri="{FF2B5EF4-FFF2-40B4-BE49-F238E27FC236}">
                <a16:creationId xmlns:a16="http://schemas.microsoft.com/office/drawing/2014/main" id="{3D8F146D-4F2F-F73C-80AB-6939A5116EFC}"/>
              </a:ext>
            </a:extLst>
          </p:cNvPr>
          <p:cNvSpPr txBox="1"/>
          <p:nvPr/>
        </p:nvSpPr>
        <p:spPr>
          <a:xfrm>
            <a:off x="5792351" y="3647440"/>
            <a:ext cx="444854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Segoe UI"/>
              </a:rPr>
              <a:t>Backlink Building​:​</a:t>
            </a:r>
          </a:p>
          <a:p>
            <a:r>
              <a:rPr lang="en-US" sz="2000" dirty="0">
                <a:latin typeface="Calibri"/>
                <a:cs typeface="Segoe UI"/>
              </a:rPr>
              <a:t>​</a:t>
            </a:r>
          </a:p>
          <a:p>
            <a:pPr marL="604520" lvl="1" indent="-302260">
              <a:buFont typeface="Arial,Sans-Serif"/>
              <a:buChar char="•"/>
            </a:pPr>
            <a:r>
              <a:rPr lang="en-US" sz="2000" dirty="0">
                <a:solidFill>
                  <a:srgbClr val="1F264D"/>
                </a:solidFill>
                <a:latin typeface="Calibri"/>
                <a:cs typeface="Arial"/>
              </a:rPr>
              <a:t>Implemented a backlink-building strategy to acquire high-quality backlinks from authoritative websites in the same industry.​</a:t>
            </a:r>
            <a:r>
              <a:rPr lang="en-US" sz="2000" dirty="0">
                <a:latin typeface="Calibri"/>
                <a:cs typeface="Arial"/>
              </a:rPr>
              <a:t>​</a:t>
            </a:r>
          </a:p>
          <a:p>
            <a:pPr marL="604520" lvl="1" indent="-302260">
              <a:buFont typeface="Arial,Sans-Serif"/>
              <a:buChar char="•"/>
            </a:pPr>
            <a:r>
              <a:rPr lang="en-US" sz="2000" dirty="0">
                <a:solidFill>
                  <a:srgbClr val="1F264D"/>
                </a:solidFill>
                <a:latin typeface="Calibri"/>
                <a:cs typeface="Arial"/>
              </a:rPr>
              <a:t>Focused on obtaining backlinks from local directories and relevant blogs.​</a:t>
            </a:r>
          </a:p>
        </p:txBody>
      </p:sp>
    </p:spTree>
    <p:extLst>
      <p:ext uri="{BB962C8B-B14F-4D97-AF65-F5344CB8AC3E}">
        <p14:creationId xmlns:p14="http://schemas.microsoft.com/office/powerpoint/2010/main" val="3702453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E2FB749-A5BD-D1E1-945D-6A9703464D3E}"/>
              </a:ext>
            </a:extLst>
          </p:cNvPr>
          <p:cNvSpPr>
            <a:spLocks noGrp="1"/>
          </p:cNvSpPr>
          <p:nvPr>
            <p:ph type="title"/>
          </p:nvPr>
        </p:nvSpPr>
        <p:spPr>
          <a:xfrm>
            <a:off x="-1141306" y="142240"/>
            <a:ext cx="11847868" cy="1320800"/>
          </a:xfrm>
        </p:spPr>
        <p:txBody>
          <a:bodyPr vert="horz" lIns="91440" tIns="45720" rIns="91440" bIns="45720" rtlCol="0" anchor="t">
            <a:noAutofit/>
          </a:bodyPr>
          <a:lstStyle/>
          <a:p>
            <a:pPr algn="ctr">
              <a:lnSpc>
                <a:spcPts val="8399"/>
              </a:lnSpc>
              <a:spcBef>
                <a:spcPts val="0"/>
              </a:spcBef>
            </a:pPr>
            <a:r>
              <a:rPr lang="en-US" sz="5900" b="1" dirty="0">
                <a:solidFill>
                  <a:schemeClr val="accent2"/>
                </a:solidFill>
                <a:latin typeface="Calibri"/>
                <a:cs typeface="Segoe UI"/>
              </a:rPr>
              <a:t>CHALLENGES AND SOLUTIONS</a:t>
            </a:r>
            <a:endParaRPr lang="en-US" sz="5900" b="1" dirty="0">
              <a:solidFill>
                <a:schemeClr val="accent2"/>
              </a:solidFill>
              <a:latin typeface="Trebuchet MS" panose="020B0603020202020204"/>
            </a:endParaRPr>
          </a:p>
        </p:txBody>
      </p:sp>
      <p:sp>
        <p:nvSpPr>
          <p:cNvPr id="12" name="TextBox 11">
            <a:extLst>
              <a:ext uri="{FF2B5EF4-FFF2-40B4-BE49-F238E27FC236}">
                <a16:creationId xmlns:a16="http://schemas.microsoft.com/office/drawing/2014/main" id="{331463B8-F111-2BED-8C65-3E975CED0411}"/>
              </a:ext>
            </a:extLst>
          </p:cNvPr>
          <p:cNvSpPr txBox="1"/>
          <p:nvPr/>
        </p:nvSpPr>
        <p:spPr>
          <a:xfrm>
            <a:off x="406400" y="1463040"/>
            <a:ext cx="5872480"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100" b="1" dirty="0">
                <a:solidFill>
                  <a:schemeClr val="accent2"/>
                </a:solidFill>
                <a:latin typeface="Calibri"/>
                <a:cs typeface="Calibri"/>
              </a:rPr>
              <a:t>Low Search Engine Rankings:​</a:t>
            </a:r>
            <a:endParaRPr lang="en-US"/>
          </a:p>
        </p:txBody>
      </p:sp>
      <p:sp>
        <p:nvSpPr>
          <p:cNvPr id="13" name="TextBox 12">
            <a:extLst>
              <a:ext uri="{FF2B5EF4-FFF2-40B4-BE49-F238E27FC236}">
                <a16:creationId xmlns:a16="http://schemas.microsoft.com/office/drawing/2014/main" id="{D6279B53-8D4A-34F8-7AF0-EC5379D6575E}"/>
              </a:ext>
            </a:extLst>
          </p:cNvPr>
          <p:cNvSpPr txBox="1"/>
          <p:nvPr/>
        </p:nvSpPr>
        <p:spPr>
          <a:xfrm>
            <a:off x="406400" y="2133600"/>
            <a:ext cx="100584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Calibri"/>
              </a:rPr>
              <a:t>Challenges:</a:t>
            </a:r>
            <a:r>
              <a:rPr lang="en-US" sz="2000" dirty="0">
                <a:latin typeface="Calibri"/>
                <a:cs typeface="Calibri"/>
              </a:rPr>
              <a:t> The website was underperforming in search engine rankings, leading to reduced online visibility.​</a:t>
            </a:r>
          </a:p>
        </p:txBody>
      </p:sp>
      <p:sp>
        <p:nvSpPr>
          <p:cNvPr id="14" name="TextBox 13">
            <a:extLst>
              <a:ext uri="{FF2B5EF4-FFF2-40B4-BE49-F238E27FC236}">
                <a16:creationId xmlns:a16="http://schemas.microsoft.com/office/drawing/2014/main" id="{8F956F71-F186-240F-C128-D66B9668FAD7}"/>
              </a:ext>
            </a:extLst>
          </p:cNvPr>
          <p:cNvSpPr txBox="1"/>
          <p:nvPr/>
        </p:nvSpPr>
        <p:spPr>
          <a:xfrm>
            <a:off x="406400" y="2905760"/>
            <a:ext cx="100177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Calibri"/>
              </a:rPr>
              <a:t>Objectives:</a:t>
            </a:r>
            <a:r>
              <a:rPr lang="en-US" sz="2000" dirty="0">
                <a:latin typeface="Calibri"/>
                <a:cs typeface="Calibri"/>
              </a:rPr>
              <a:t> Implemented comprehensive on-page and technical SEO strategies to optimize meta tags, schema markup, and improve overall site performance.</a:t>
            </a:r>
          </a:p>
        </p:txBody>
      </p:sp>
      <p:sp>
        <p:nvSpPr>
          <p:cNvPr id="15" name="TextBox 14">
            <a:extLst>
              <a:ext uri="{FF2B5EF4-FFF2-40B4-BE49-F238E27FC236}">
                <a16:creationId xmlns:a16="http://schemas.microsoft.com/office/drawing/2014/main" id="{EAAAB3BC-9EDC-7A3D-0A87-D2D0127F6D5C}"/>
              </a:ext>
            </a:extLst>
          </p:cNvPr>
          <p:cNvSpPr txBox="1"/>
          <p:nvPr/>
        </p:nvSpPr>
        <p:spPr>
          <a:xfrm>
            <a:off x="406400" y="4135120"/>
            <a:ext cx="2743200"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100" b="1" dirty="0">
                <a:solidFill>
                  <a:schemeClr val="accent2"/>
                </a:solidFill>
                <a:latin typeface="Calibri"/>
                <a:cs typeface="Calibri"/>
              </a:rPr>
              <a:t>High Competition</a:t>
            </a:r>
            <a:endParaRPr lang="en-US" sz="2100" b="1">
              <a:solidFill>
                <a:schemeClr val="accent2"/>
              </a:solidFill>
              <a:latin typeface="Trebuchet MS"/>
              <a:cs typeface="Calibri"/>
            </a:endParaRPr>
          </a:p>
        </p:txBody>
      </p:sp>
      <p:sp>
        <p:nvSpPr>
          <p:cNvPr id="16" name="TextBox 15">
            <a:extLst>
              <a:ext uri="{FF2B5EF4-FFF2-40B4-BE49-F238E27FC236}">
                <a16:creationId xmlns:a16="http://schemas.microsoft.com/office/drawing/2014/main" id="{2408574B-CC87-7194-0653-F7527FCD752A}"/>
              </a:ext>
            </a:extLst>
          </p:cNvPr>
          <p:cNvSpPr txBox="1"/>
          <p:nvPr/>
        </p:nvSpPr>
        <p:spPr>
          <a:xfrm>
            <a:off x="406400" y="4704080"/>
            <a:ext cx="959104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Calibri"/>
              </a:rPr>
              <a:t>Challenge:</a:t>
            </a:r>
            <a:r>
              <a:rPr lang="en-US" sz="2000" dirty="0">
                <a:latin typeface="Calibri"/>
                <a:cs typeface="Calibri"/>
              </a:rPr>
              <a:t> Intense competition in the e-commerce sector made it challenging to stand out in search results</a:t>
            </a:r>
            <a:r>
              <a:rPr lang="en-US" sz="2800" dirty="0">
                <a:solidFill>
                  <a:srgbClr val="1F264D"/>
                </a:solidFill>
                <a:latin typeface="DM Sans"/>
              </a:rPr>
              <a:t>.</a:t>
            </a:r>
            <a:endParaRPr lang="en-US" dirty="0"/>
          </a:p>
        </p:txBody>
      </p:sp>
      <p:sp>
        <p:nvSpPr>
          <p:cNvPr id="17" name="TextBox 16">
            <a:extLst>
              <a:ext uri="{FF2B5EF4-FFF2-40B4-BE49-F238E27FC236}">
                <a16:creationId xmlns:a16="http://schemas.microsoft.com/office/drawing/2014/main" id="{9D27D1E0-4467-B381-CB9D-674583E8D746}"/>
              </a:ext>
            </a:extLst>
          </p:cNvPr>
          <p:cNvSpPr txBox="1"/>
          <p:nvPr/>
        </p:nvSpPr>
        <p:spPr>
          <a:xfrm>
            <a:off x="406400" y="5598160"/>
            <a:ext cx="988568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Calibri"/>
              </a:rPr>
              <a:t>Solution:</a:t>
            </a:r>
            <a:r>
              <a:rPr lang="en-US" sz="2000" dirty="0">
                <a:latin typeface="Calibri"/>
                <a:cs typeface="Calibri"/>
              </a:rPr>
              <a:t> Focused on long-tail keywords and niche-specific content to target a more specific audience and gain an edge.</a:t>
            </a:r>
          </a:p>
        </p:txBody>
      </p:sp>
    </p:spTree>
    <p:extLst>
      <p:ext uri="{BB962C8B-B14F-4D97-AF65-F5344CB8AC3E}">
        <p14:creationId xmlns:p14="http://schemas.microsoft.com/office/powerpoint/2010/main" val="494912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CF316-82B3-7685-3F1C-75F84BC3CA3F}"/>
              </a:ext>
            </a:extLst>
          </p:cNvPr>
          <p:cNvSpPr>
            <a:spLocks noGrp="1"/>
          </p:cNvSpPr>
          <p:nvPr>
            <p:ph type="title"/>
          </p:nvPr>
        </p:nvSpPr>
        <p:spPr>
          <a:xfrm>
            <a:off x="260774" y="609600"/>
            <a:ext cx="8596668" cy="1320800"/>
          </a:xfrm>
        </p:spPr>
        <p:txBody>
          <a:bodyPr/>
          <a:lstStyle/>
          <a:p>
            <a:r>
              <a:rPr lang="en-US" sz="6000" b="1" dirty="0">
                <a:solidFill>
                  <a:schemeClr val="accent2"/>
                </a:solidFill>
                <a:latin typeface="Calibri"/>
                <a:ea typeface="+mj-lt"/>
                <a:cs typeface="+mj-lt"/>
              </a:rPr>
              <a:t>RESULTS </a:t>
            </a:r>
            <a:endParaRPr lang="en-US" b="1" dirty="0">
              <a:solidFill>
                <a:schemeClr val="accent2"/>
              </a:solidFill>
              <a:latin typeface="Calibri"/>
            </a:endParaRPr>
          </a:p>
        </p:txBody>
      </p:sp>
      <p:sp>
        <p:nvSpPr>
          <p:cNvPr id="3" name="Content Placeholder 2">
            <a:extLst>
              <a:ext uri="{FF2B5EF4-FFF2-40B4-BE49-F238E27FC236}">
                <a16:creationId xmlns:a16="http://schemas.microsoft.com/office/drawing/2014/main" id="{81ABC3B1-E464-C7A1-678C-D33F25E76082}"/>
              </a:ext>
            </a:extLst>
          </p:cNvPr>
          <p:cNvSpPr>
            <a:spLocks noGrp="1"/>
          </p:cNvSpPr>
          <p:nvPr>
            <p:ph idx="1"/>
          </p:nvPr>
        </p:nvSpPr>
        <p:spPr>
          <a:xfrm>
            <a:off x="260774" y="2465389"/>
            <a:ext cx="8596668" cy="1127413"/>
          </a:xfrm>
        </p:spPr>
        <p:txBody>
          <a:bodyPr vert="horz" lIns="91440" tIns="45720" rIns="91440" bIns="45720" rtlCol="0" anchor="t">
            <a:normAutofit/>
          </a:bodyPr>
          <a:lstStyle/>
          <a:p>
            <a:pPr>
              <a:buFont typeface="Wingdings" charset="2"/>
              <a:buChar char="Ø"/>
            </a:pPr>
            <a:r>
              <a:rPr lang="en-US" sz="2000" dirty="0">
                <a:solidFill>
                  <a:schemeClr val="tx1"/>
                </a:solidFill>
                <a:ea typeface="+mn-lt"/>
                <a:cs typeface="+mn-lt"/>
              </a:rPr>
              <a:t>The results include data from Shopify analytics, Shopify analytics, SEMrush, Google Analytics 4, and Google Search Console in the next slide. </a:t>
            </a:r>
            <a:endParaRPr lang="en-US" sz="2000">
              <a:solidFill>
                <a:schemeClr val="tx1"/>
              </a:solidFill>
            </a:endParaRPr>
          </a:p>
        </p:txBody>
      </p:sp>
    </p:spTree>
    <p:extLst>
      <p:ext uri="{BB962C8B-B14F-4D97-AF65-F5344CB8AC3E}">
        <p14:creationId xmlns:p14="http://schemas.microsoft.com/office/powerpoint/2010/main" val="1844256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874F1-738D-102C-996A-15FC34A7CC8B}"/>
              </a:ext>
            </a:extLst>
          </p:cNvPr>
          <p:cNvSpPr>
            <a:spLocks noGrp="1"/>
          </p:cNvSpPr>
          <p:nvPr>
            <p:ph type="title"/>
          </p:nvPr>
        </p:nvSpPr>
        <p:spPr>
          <a:xfrm>
            <a:off x="-358986" y="-30480"/>
            <a:ext cx="9795548" cy="1320800"/>
          </a:xfrm>
        </p:spPr>
        <p:txBody>
          <a:bodyPr vert="horz" lIns="91440" tIns="45720" rIns="91440" bIns="45720" rtlCol="0" anchor="t">
            <a:noAutofit/>
          </a:bodyPr>
          <a:lstStyle/>
          <a:p>
            <a:pPr algn="ctr"/>
            <a:r>
              <a:rPr lang="en-US" sz="5900" b="1" dirty="0">
                <a:solidFill>
                  <a:schemeClr val="accent2"/>
                </a:solidFill>
                <a:latin typeface="Calibri"/>
                <a:ea typeface="+mj-lt"/>
                <a:cs typeface="+mj-lt"/>
              </a:rPr>
              <a:t>GOOGLE SEARCH CONSOLE: Clicks &amp; Impressions </a:t>
            </a:r>
          </a:p>
          <a:p>
            <a:endParaRPr lang="en-US" dirty="0"/>
          </a:p>
        </p:txBody>
      </p:sp>
      <p:pic>
        <p:nvPicPr>
          <p:cNvPr id="4" name="Content Placeholder 3" descr="A screenshot of a graph&#10;&#10;Description automatically generated">
            <a:extLst>
              <a:ext uri="{FF2B5EF4-FFF2-40B4-BE49-F238E27FC236}">
                <a16:creationId xmlns:a16="http://schemas.microsoft.com/office/drawing/2014/main" id="{AF3DD859-8F31-A1EC-8080-3882634B47A2}"/>
              </a:ext>
            </a:extLst>
          </p:cNvPr>
          <p:cNvPicPr>
            <a:picLocks noGrp="1" noChangeAspect="1"/>
          </p:cNvPicPr>
          <p:nvPr>
            <p:ph idx="1"/>
          </p:nvPr>
        </p:nvPicPr>
        <p:blipFill>
          <a:blip r:embed="rId2"/>
          <a:stretch>
            <a:fillRect/>
          </a:stretch>
        </p:blipFill>
        <p:spPr>
          <a:xfrm>
            <a:off x="1277303" y="1904350"/>
            <a:ext cx="7295832" cy="3073112"/>
          </a:xfrm>
          <a:ln w="28575">
            <a:solidFill>
              <a:schemeClr val="tx1"/>
            </a:solidFill>
          </a:ln>
        </p:spPr>
      </p:pic>
      <p:sp>
        <p:nvSpPr>
          <p:cNvPr id="5" name="TextBox 4">
            <a:extLst>
              <a:ext uri="{FF2B5EF4-FFF2-40B4-BE49-F238E27FC236}">
                <a16:creationId xmlns:a16="http://schemas.microsoft.com/office/drawing/2014/main" id="{C63AA67D-A52C-1371-3522-C43CF980F786}"/>
              </a:ext>
            </a:extLst>
          </p:cNvPr>
          <p:cNvSpPr txBox="1"/>
          <p:nvPr/>
        </p:nvSpPr>
        <p:spPr>
          <a:xfrm>
            <a:off x="326271" y="5591259"/>
            <a:ext cx="1029131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cs typeface="Calibri"/>
              </a:rPr>
              <a:t>The above graph represents data for total clicks, total impressions, average CTR, and average position of the website, form of Oct 2022 to Mar 2024. ​</a:t>
            </a:r>
          </a:p>
        </p:txBody>
      </p:sp>
    </p:spTree>
    <p:extLst>
      <p:ext uri="{BB962C8B-B14F-4D97-AF65-F5344CB8AC3E}">
        <p14:creationId xmlns:p14="http://schemas.microsoft.com/office/powerpoint/2010/main" val="1473062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C9C9A-98A5-2369-3334-49356AEBB8DE}"/>
              </a:ext>
            </a:extLst>
          </p:cNvPr>
          <p:cNvSpPr>
            <a:spLocks noGrp="1"/>
          </p:cNvSpPr>
          <p:nvPr>
            <p:ph type="title"/>
          </p:nvPr>
        </p:nvSpPr>
        <p:spPr>
          <a:xfrm>
            <a:off x="67734" y="162560"/>
            <a:ext cx="8698268" cy="1320800"/>
          </a:xfrm>
        </p:spPr>
        <p:txBody>
          <a:bodyPr>
            <a:noAutofit/>
          </a:bodyPr>
          <a:lstStyle/>
          <a:p>
            <a:r>
              <a:rPr lang="en-US" sz="5900" b="1" dirty="0">
                <a:solidFill>
                  <a:schemeClr val="accent2"/>
                </a:solidFill>
                <a:latin typeface="Calibri"/>
                <a:ea typeface="+mj-lt"/>
                <a:cs typeface="+mj-lt"/>
              </a:rPr>
              <a:t>BLOGS PERFORMANCE ON SERP</a:t>
            </a:r>
            <a:endParaRPr lang="en-US" sz="5900" b="1" dirty="0">
              <a:solidFill>
                <a:schemeClr val="accent2"/>
              </a:solidFill>
              <a:latin typeface="Calibri"/>
            </a:endParaRPr>
          </a:p>
        </p:txBody>
      </p:sp>
      <p:pic>
        <p:nvPicPr>
          <p:cNvPr id="4" name="Content Placeholder 3" descr="A screenshot of a graph&#10;&#10;Description automatically generated">
            <a:extLst>
              <a:ext uri="{FF2B5EF4-FFF2-40B4-BE49-F238E27FC236}">
                <a16:creationId xmlns:a16="http://schemas.microsoft.com/office/drawing/2014/main" id="{6B58FB1F-A8D5-AFAA-70DC-2B845BB6C69A}"/>
              </a:ext>
            </a:extLst>
          </p:cNvPr>
          <p:cNvPicPr>
            <a:picLocks noGrp="1" noChangeAspect="1"/>
          </p:cNvPicPr>
          <p:nvPr>
            <p:ph idx="1"/>
          </p:nvPr>
        </p:nvPicPr>
        <p:blipFill>
          <a:blip r:embed="rId2"/>
          <a:stretch>
            <a:fillRect/>
          </a:stretch>
        </p:blipFill>
        <p:spPr>
          <a:xfrm>
            <a:off x="1084263" y="2699317"/>
            <a:ext cx="7712392" cy="3464378"/>
          </a:xfrm>
          <a:ln w="28575">
            <a:solidFill>
              <a:schemeClr val="tx1"/>
            </a:solidFill>
          </a:ln>
        </p:spPr>
      </p:pic>
      <p:sp>
        <p:nvSpPr>
          <p:cNvPr id="5" name="TextBox 4">
            <a:extLst>
              <a:ext uri="{FF2B5EF4-FFF2-40B4-BE49-F238E27FC236}">
                <a16:creationId xmlns:a16="http://schemas.microsoft.com/office/drawing/2014/main" id="{F49EE6F1-C6B3-F405-3FCA-4CF0EA773138}"/>
              </a:ext>
            </a:extLst>
          </p:cNvPr>
          <p:cNvSpPr txBox="1"/>
          <p:nvPr/>
        </p:nvSpPr>
        <p:spPr>
          <a:xfrm>
            <a:off x="1084244" y="2194368"/>
            <a:ext cx="435538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rPr>
              <a:t>Data taken from Google Search Console</a:t>
            </a:r>
            <a:r>
              <a:rPr lang="en-US" sz="2000" dirty="0">
                <a:latin typeface="Trebuchet MS"/>
              </a:rPr>
              <a:t>.</a:t>
            </a:r>
            <a:endParaRPr lang="en-US" sz="2000" dirty="0"/>
          </a:p>
        </p:txBody>
      </p:sp>
    </p:spTree>
    <p:extLst>
      <p:ext uri="{BB962C8B-B14F-4D97-AF65-F5344CB8AC3E}">
        <p14:creationId xmlns:p14="http://schemas.microsoft.com/office/powerpoint/2010/main" val="215231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DE25-B2B1-E7DA-9C48-F6F699E9A74E}"/>
              </a:ext>
            </a:extLst>
          </p:cNvPr>
          <p:cNvSpPr>
            <a:spLocks noGrp="1"/>
          </p:cNvSpPr>
          <p:nvPr>
            <p:ph type="title"/>
          </p:nvPr>
        </p:nvSpPr>
        <p:spPr>
          <a:xfrm>
            <a:off x="240454" y="243840"/>
            <a:ext cx="8596668" cy="1320800"/>
          </a:xfrm>
        </p:spPr>
        <p:txBody>
          <a:bodyPr>
            <a:noAutofit/>
          </a:bodyPr>
          <a:lstStyle/>
          <a:p>
            <a:r>
              <a:rPr lang="en-US" sz="6000" b="1" dirty="0">
                <a:solidFill>
                  <a:schemeClr val="accent2"/>
                </a:solidFill>
                <a:latin typeface="Calibri"/>
                <a:ea typeface="+mj-lt"/>
                <a:cs typeface="+mj-lt"/>
              </a:rPr>
              <a:t>Blog Performance on SERP</a:t>
            </a:r>
            <a:endParaRPr lang="en-US" sz="6000" b="1" dirty="0">
              <a:solidFill>
                <a:schemeClr val="accent2"/>
              </a:solidFill>
              <a:latin typeface="Trebuchet MS" panose="020B0603020202020204"/>
            </a:endParaRPr>
          </a:p>
        </p:txBody>
      </p:sp>
      <p:graphicFrame>
        <p:nvGraphicFramePr>
          <p:cNvPr id="5" name="Table 4">
            <a:extLst>
              <a:ext uri="{FF2B5EF4-FFF2-40B4-BE49-F238E27FC236}">
                <a16:creationId xmlns:a16="http://schemas.microsoft.com/office/drawing/2014/main" id="{C02E1F67-22CE-6AAC-6F81-E236BF8ED4E0}"/>
              </a:ext>
            </a:extLst>
          </p:cNvPr>
          <p:cNvGraphicFramePr>
            <a:graphicFrameLocks noGrp="1"/>
          </p:cNvGraphicFramePr>
          <p:nvPr>
            <p:extLst>
              <p:ext uri="{D42A27DB-BD31-4B8C-83A1-F6EECF244321}">
                <p14:modId xmlns:p14="http://schemas.microsoft.com/office/powerpoint/2010/main" val="1343284968"/>
              </p:ext>
            </p:extLst>
          </p:nvPr>
        </p:nvGraphicFramePr>
        <p:xfrm>
          <a:off x="1259672" y="2177552"/>
          <a:ext cx="7579356" cy="4010025"/>
        </p:xfrm>
        <a:graphic>
          <a:graphicData uri="http://schemas.openxmlformats.org/drawingml/2006/table">
            <a:tbl>
              <a:tblPr bandRow="1">
                <a:tableStyleId>{5C22544A-7EE6-4342-B048-85BDC9FD1C3A}</a:tableStyleId>
              </a:tblPr>
              <a:tblGrid>
                <a:gridCol w="548640">
                  <a:extLst>
                    <a:ext uri="{9D8B030D-6E8A-4147-A177-3AD203B41FA5}">
                      <a16:colId xmlns:a16="http://schemas.microsoft.com/office/drawing/2014/main" val="1917107222"/>
                    </a:ext>
                  </a:extLst>
                </a:gridCol>
                <a:gridCol w="4267198">
                  <a:extLst>
                    <a:ext uri="{9D8B030D-6E8A-4147-A177-3AD203B41FA5}">
                      <a16:colId xmlns:a16="http://schemas.microsoft.com/office/drawing/2014/main" val="4160124156"/>
                    </a:ext>
                  </a:extLst>
                </a:gridCol>
                <a:gridCol w="1452879">
                  <a:extLst>
                    <a:ext uri="{9D8B030D-6E8A-4147-A177-3AD203B41FA5}">
                      <a16:colId xmlns:a16="http://schemas.microsoft.com/office/drawing/2014/main" val="549578106"/>
                    </a:ext>
                  </a:extLst>
                </a:gridCol>
                <a:gridCol w="1310639">
                  <a:extLst>
                    <a:ext uri="{9D8B030D-6E8A-4147-A177-3AD203B41FA5}">
                      <a16:colId xmlns:a16="http://schemas.microsoft.com/office/drawing/2014/main" val="2927497892"/>
                    </a:ext>
                  </a:extLst>
                </a:gridCol>
              </a:tblGrid>
              <a:tr h="190500">
                <a:tc>
                  <a:txBody>
                    <a:bodyPr/>
                    <a:lstStyle/>
                    <a:p>
                      <a:pPr algn="ctr" fontAlgn="b"/>
                      <a:r>
                        <a:rPr lang="en-US" sz="1100" b="1" i="0" u="none" strike="noStrike" err="1">
                          <a:solidFill>
                            <a:srgbClr val="000000"/>
                          </a:solidFill>
                          <a:effectLst/>
                          <a:highlight>
                            <a:srgbClr val="FFFF00"/>
                          </a:highlight>
                          <a:latin typeface="Calibri"/>
                        </a:rPr>
                        <a:t>S.No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1" i="0" u="none" strike="noStrike" dirty="0">
                          <a:solidFill>
                            <a:srgbClr val="000000"/>
                          </a:solidFill>
                          <a:effectLst/>
                          <a:highlight>
                            <a:srgbClr val="FFFF00"/>
                          </a:highlight>
                          <a:latin typeface="Calibri"/>
                        </a:rPr>
                        <a:t>Top queries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highlight>
                            <a:srgbClr val="FFFF00"/>
                          </a:highlight>
                          <a:latin typeface="Calibri"/>
                        </a:rPr>
                        <a:t>Impressions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highlight>
                            <a:srgbClr val="FFFF00"/>
                          </a:highlight>
                          <a:latin typeface="Calibri"/>
                        </a:rPr>
                        <a:t>Position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77812601"/>
                  </a:ext>
                </a:extLst>
              </a:tr>
              <a:tr h="190500">
                <a:tc>
                  <a:txBody>
                    <a:bodyPr/>
                    <a:lstStyle/>
                    <a:p>
                      <a:pPr algn="ctr" fontAlgn="b"/>
                      <a:r>
                        <a:rPr lang="en-US" sz="1100" b="0" i="0" u="none" strike="noStrike" dirty="0">
                          <a:solidFill>
                            <a:srgbClr val="000000"/>
                          </a:solidFill>
                          <a:effectLst/>
                          <a:latin typeface="Calibri"/>
                        </a:rPr>
                        <a:t>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what cooking oil is best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1321767"/>
                  </a:ext>
                </a:extLst>
              </a:tr>
              <a:tr h="190500">
                <a:tc>
                  <a:txBody>
                    <a:bodyPr/>
                    <a:lstStyle/>
                    <a:p>
                      <a:pPr algn="ctr" fontAlgn="b"/>
                      <a:r>
                        <a:rPr lang="en-US" sz="1100" b="0" i="0" u="none" strike="noStrike" dirty="0">
                          <a:solidFill>
                            <a:srgbClr val="000000"/>
                          </a:solidFill>
                          <a:effectLst/>
                          <a:latin typeface="Calibri"/>
                        </a:rPr>
                        <a:t>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is camelina oil safe for dogs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41.70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7352518"/>
                  </a:ext>
                </a:extLst>
              </a:tr>
              <a:tr h="190500">
                <a:tc>
                  <a:txBody>
                    <a:bodyPr/>
                    <a:lstStyle/>
                    <a:p>
                      <a:pPr algn="ctr" fontAlgn="b"/>
                      <a:r>
                        <a:rPr lang="en-US" sz="1100" b="0" i="0" u="none" strike="noStrike" dirty="0">
                          <a:solidFill>
                            <a:srgbClr val="000000"/>
                          </a:solidFill>
                          <a:effectLst/>
                          <a:latin typeface="Calibri"/>
                        </a:rPr>
                        <a:t>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camelina oil for dogs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49.67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5079324"/>
                  </a:ext>
                </a:extLst>
              </a:tr>
              <a:tr h="190500">
                <a:tc>
                  <a:txBody>
                    <a:bodyPr/>
                    <a:lstStyle/>
                    <a:p>
                      <a:pPr algn="ctr" fontAlgn="b"/>
                      <a:r>
                        <a:rPr lang="en-US" sz="1100" b="0" i="0" u="none" strike="noStrike" dirty="0">
                          <a:solidFill>
                            <a:srgbClr val="000000"/>
                          </a:solidFill>
                          <a:effectLst/>
                          <a:latin typeface="Calibri"/>
                        </a:rPr>
                        <a:t>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healthy cooking oils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99.00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541371"/>
                  </a:ext>
                </a:extLst>
              </a:tr>
              <a:tr h="190500">
                <a:tc>
                  <a:txBody>
                    <a:bodyPr/>
                    <a:lstStyle/>
                    <a:p>
                      <a:pPr algn="ctr" fontAlgn="b"/>
                      <a:r>
                        <a:rPr lang="en-US" sz="1100" b="0" i="0" u="none" strike="noStrike" dirty="0">
                          <a:solidFill>
                            <a:srgbClr val="000000"/>
                          </a:solidFill>
                          <a:effectLst/>
                          <a:latin typeface="Calibri"/>
                        </a:rPr>
                        <a:t>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camelina oil for horses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36.09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2955643"/>
                  </a:ext>
                </a:extLst>
              </a:tr>
              <a:tr h="190500">
                <a:tc>
                  <a:txBody>
                    <a:bodyPr/>
                    <a:lstStyle/>
                    <a:p>
                      <a:pPr algn="ctr" fontAlgn="b"/>
                      <a:r>
                        <a:rPr lang="en-US" sz="1100" b="0" i="0" u="none" strike="noStrike" dirty="0">
                          <a:solidFill>
                            <a:srgbClr val="000000"/>
                          </a:solidFill>
                          <a:effectLst/>
                          <a:latin typeface="Calibri"/>
                        </a:rPr>
                        <a:t>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healthy cooking oil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52.88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81696894"/>
                  </a:ext>
                </a:extLst>
              </a:tr>
              <a:tr h="190500">
                <a:tc>
                  <a:txBody>
                    <a:bodyPr/>
                    <a:lstStyle/>
                    <a:p>
                      <a:pPr algn="ctr" fontAlgn="b"/>
                      <a:r>
                        <a:rPr lang="en-US" sz="1100" b="0" i="0" u="none" strike="noStrike" dirty="0">
                          <a:solidFill>
                            <a:srgbClr val="000000"/>
                          </a:solidFill>
                          <a:effectLst/>
                          <a:latin typeface="Calibri"/>
                        </a:rPr>
                        <a:t>7</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is camelina oil good for dogs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43.71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8445875"/>
                  </a:ext>
                </a:extLst>
              </a:tr>
              <a:tr h="190500">
                <a:tc>
                  <a:txBody>
                    <a:bodyPr/>
                    <a:lstStyle/>
                    <a:p>
                      <a:pPr algn="ctr" fontAlgn="b"/>
                      <a:r>
                        <a:rPr lang="en-US" sz="1100" b="0" i="0" u="none" strike="noStrike" dirty="0">
                          <a:solidFill>
                            <a:srgbClr val="000000"/>
                          </a:solidFill>
                          <a:effectLst/>
                          <a:latin typeface="Calibri"/>
                        </a:rPr>
                        <a:t>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is gold bar of soap a harsh soap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10.40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8281373"/>
                  </a:ext>
                </a:extLst>
              </a:tr>
              <a:tr h="190500">
                <a:tc>
                  <a:txBody>
                    <a:bodyPr/>
                    <a:lstStyle/>
                    <a:p>
                      <a:pPr algn="ctr" fontAlgn="b"/>
                      <a:r>
                        <a:rPr lang="en-US" sz="1100" b="0" i="0" u="none" strike="noStrike" dirty="0">
                          <a:solidFill>
                            <a:srgbClr val="000000"/>
                          </a:solidFill>
                          <a:effectLst/>
                          <a:latin typeface="Calibri"/>
                        </a:rPr>
                        <a:t>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best cooking oil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7.25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9478950"/>
                  </a:ext>
                </a:extLst>
              </a:tr>
              <a:tr h="190500">
                <a:tc>
                  <a:txBody>
                    <a:bodyPr/>
                    <a:lstStyle/>
                    <a:p>
                      <a:pPr algn="ctr" fontAlgn="b"/>
                      <a:r>
                        <a:rPr lang="en-US" sz="1100" b="0" i="0" u="none" strike="noStrike" dirty="0">
                          <a:solidFill>
                            <a:srgbClr val="000000"/>
                          </a:solidFill>
                          <a:effectLst/>
                          <a:latin typeface="Calibri"/>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what is the best cooking oil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8942447"/>
                  </a:ext>
                </a:extLst>
              </a:tr>
              <a:tr h="190500">
                <a:tc>
                  <a:txBody>
                    <a:bodyPr/>
                    <a:lstStyle/>
                    <a:p>
                      <a:pPr algn="ctr" fontAlgn="b"/>
                      <a:r>
                        <a:rPr lang="en-US" sz="1100" b="0" i="0" u="none" strike="noStrike" dirty="0">
                          <a:solidFill>
                            <a:srgbClr val="000000"/>
                          </a:solidFill>
                          <a:effectLst/>
                          <a:latin typeface="Calibri"/>
                        </a:rPr>
                        <a:t>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camelina seeds benefits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43.33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8498378"/>
                  </a:ext>
                </a:extLst>
              </a:tr>
              <a:tr h="190500">
                <a:tc>
                  <a:txBody>
                    <a:bodyPr/>
                    <a:lstStyle/>
                    <a:p>
                      <a:pPr algn="ctr" fontAlgn="b"/>
                      <a:r>
                        <a:rPr lang="en-US" sz="1100" b="0" i="0" u="none" strike="noStrike" dirty="0">
                          <a:solidFill>
                            <a:srgbClr val="000000"/>
                          </a:solidFill>
                          <a:effectLst/>
                          <a:latin typeface="Calibri"/>
                        </a:rPr>
                        <a:t>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good cooking oils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92.00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008983"/>
                  </a:ext>
                </a:extLst>
              </a:tr>
              <a:tr h="190500">
                <a:tc>
                  <a:txBody>
                    <a:bodyPr/>
                    <a:lstStyle/>
                    <a:p>
                      <a:pPr algn="ctr" fontAlgn="b"/>
                      <a:r>
                        <a:rPr lang="en-US" sz="1100" b="0" i="0" u="none" strike="noStrike" dirty="0">
                          <a:solidFill>
                            <a:srgbClr val="000000"/>
                          </a:solidFill>
                          <a:effectLst/>
                          <a:latin typeface="Calibri"/>
                        </a:rPr>
                        <a:t>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gold soap benefits for face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4989951"/>
                  </a:ext>
                </a:extLst>
              </a:tr>
              <a:tr h="190500">
                <a:tc>
                  <a:txBody>
                    <a:bodyPr/>
                    <a:lstStyle/>
                    <a:p>
                      <a:pPr algn="ctr" fontAlgn="b"/>
                      <a:r>
                        <a:rPr lang="en-US" sz="1100" b="0" i="0" u="none" strike="noStrike" dirty="0">
                          <a:solidFill>
                            <a:srgbClr val="000000"/>
                          </a:solidFill>
                          <a:effectLst/>
                          <a:latin typeface="Calibri"/>
                        </a:rPr>
                        <a:t>14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camelina oil for dogs benefits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11.50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6187620"/>
                  </a:ext>
                </a:extLst>
              </a:tr>
              <a:tr h="190500">
                <a:tc>
                  <a:txBody>
                    <a:bodyPr/>
                    <a:lstStyle/>
                    <a:p>
                      <a:pPr algn="ctr" fontAlgn="b"/>
                      <a:r>
                        <a:rPr lang="en-US" sz="1100" b="0" i="0" u="none" strike="noStrike" dirty="0">
                          <a:solidFill>
                            <a:srgbClr val="000000"/>
                          </a:solidFill>
                          <a:effectLst/>
                          <a:latin typeface="Calibri"/>
                        </a:rPr>
                        <a:t>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camelina oil horse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43.00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1648993"/>
                  </a:ext>
                </a:extLst>
              </a:tr>
              <a:tr h="190500">
                <a:tc>
                  <a:txBody>
                    <a:bodyPr/>
                    <a:lstStyle/>
                    <a:p>
                      <a:pPr algn="ctr" fontAlgn="b"/>
                      <a:r>
                        <a:rPr lang="en-US" sz="1100" b="0" i="0" u="none" strike="noStrike" dirty="0">
                          <a:solidFill>
                            <a:srgbClr val="000000"/>
                          </a:solidFill>
                          <a:effectLst/>
                          <a:latin typeface="Calibri"/>
                        </a:rPr>
                        <a:t>16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gold soap benefits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50.50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459117"/>
                  </a:ext>
                </a:extLst>
              </a:tr>
              <a:tr h="190500">
                <a:tc>
                  <a:txBody>
                    <a:bodyPr/>
                    <a:lstStyle/>
                    <a:p>
                      <a:pPr algn="ctr" fontAlgn="b"/>
                      <a:r>
                        <a:rPr lang="en-US" sz="1100" b="0" i="0" u="none" strike="noStrike" dirty="0">
                          <a:solidFill>
                            <a:srgbClr val="000000"/>
                          </a:solidFill>
                          <a:effectLst/>
                          <a:latin typeface="Calibri"/>
                        </a:rPr>
                        <a:t>17</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camelina oil for cats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51.50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0423506"/>
                  </a:ext>
                </a:extLst>
              </a:tr>
              <a:tr h="190500">
                <a:tc>
                  <a:txBody>
                    <a:bodyPr/>
                    <a:lstStyle/>
                    <a:p>
                      <a:pPr algn="ctr" fontAlgn="b"/>
                      <a:r>
                        <a:rPr lang="en-US" sz="1100" b="0" i="0" u="none" strike="noStrike" dirty="0">
                          <a:solidFill>
                            <a:srgbClr val="000000"/>
                          </a:solidFill>
                          <a:effectLst/>
                          <a:latin typeface="Calibri"/>
                        </a:rPr>
                        <a:t>18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healthier cooking oil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73.50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6369590"/>
                  </a:ext>
                </a:extLst>
              </a:tr>
              <a:tr h="190500">
                <a:tc>
                  <a:txBody>
                    <a:bodyPr/>
                    <a:lstStyle/>
                    <a:p>
                      <a:pPr algn="ctr" fontAlgn="b"/>
                      <a:r>
                        <a:rPr lang="en-US" sz="1100" b="0" i="0" u="none" strike="noStrike" dirty="0">
                          <a:solidFill>
                            <a:srgbClr val="000000"/>
                          </a:solidFill>
                          <a:effectLst/>
                          <a:latin typeface="Calibri"/>
                        </a:rPr>
                        <a:t>19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comparing cooking oils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84.00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2368722"/>
                  </a:ext>
                </a:extLst>
              </a:tr>
              <a:tr h="200025">
                <a:tc>
                  <a:txBody>
                    <a:bodyPr/>
                    <a:lstStyle/>
                    <a:p>
                      <a:pPr algn="ctr" fontAlgn="b"/>
                      <a:r>
                        <a:rPr lang="en-US" sz="1100" b="0" i="0" u="none" strike="noStrike" dirty="0">
                          <a:solidFill>
                            <a:srgbClr val="000000"/>
                          </a:solidFill>
                          <a:effectLst/>
                          <a:latin typeface="Calibri"/>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a:rPr>
                        <a:t>which oil is healthier for cooking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a:rPr>
                        <a:t>89.50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4066306"/>
                  </a:ext>
                </a:extLst>
              </a:tr>
            </a:tbl>
          </a:graphicData>
        </a:graphic>
      </p:graphicFrame>
      <p:sp>
        <p:nvSpPr>
          <p:cNvPr id="6" name="TextBox 5">
            <a:extLst>
              <a:ext uri="{FF2B5EF4-FFF2-40B4-BE49-F238E27FC236}">
                <a16:creationId xmlns:a16="http://schemas.microsoft.com/office/drawing/2014/main" id="{A6426FC2-9154-EF2A-76F4-070F6F5925E0}"/>
              </a:ext>
            </a:extLst>
          </p:cNvPr>
          <p:cNvSpPr txBox="1"/>
          <p:nvPr/>
        </p:nvSpPr>
        <p:spPr>
          <a:xfrm>
            <a:off x="1262908" y="1718765"/>
            <a:ext cx="11125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rPr>
              <a:t>All keywords on SERP for blog pages, their impression and Position.</a:t>
            </a:r>
            <a:endParaRPr lang="en-US" sz="2000" dirty="0"/>
          </a:p>
        </p:txBody>
      </p:sp>
    </p:spTree>
    <p:extLst>
      <p:ext uri="{BB962C8B-B14F-4D97-AF65-F5344CB8AC3E}">
        <p14:creationId xmlns:p14="http://schemas.microsoft.com/office/powerpoint/2010/main" val="2982647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26A6-13E0-9193-D11B-2C1F18F0B66D}"/>
              </a:ext>
            </a:extLst>
          </p:cNvPr>
          <p:cNvSpPr>
            <a:spLocks noGrp="1"/>
          </p:cNvSpPr>
          <p:nvPr>
            <p:ph type="title"/>
          </p:nvPr>
        </p:nvSpPr>
        <p:spPr>
          <a:xfrm>
            <a:off x="159174" y="416560"/>
            <a:ext cx="9307868" cy="792480"/>
          </a:xfrm>
        </p:spPr>
        <p:txBody>
          <a:bodyPr>
            <a:normAutofit fontScale="90000"/>
          </a:bodyPr>
          <a:lstStyle/>
          <a:p>
            <a:r>
              <a:rPr lang="en-US" sz="6000" b="1" dirty="0">
                <a:solidFill>
                  <a:schemeClr val="accent2"/>
                </a:solidFill>
                <a:latin typeface="Calibri"/>
                <a:ea typeface="+mj-lt"/>
                <a:cs typeface="+mj-lt"/>
              </a:rPr>
              <a:t>GOOGLE ANALYTICS: Overview </a:t>
            </a:r>
            <a:endParaRPr lang="en-US" dirty="0">
              <a:solidFill>
                <a:schemeClr val="accent2"/>
              </a:solidFill>
              <a:latin typeface="Trebuchet MS" panose="020B0603020202020204"/>
            </a:endParaRPr>
          </a:p>
        </p:txBody>
      </p:sp>
      <p:sp>
        <p:nvSpPr>
          <p:cNvPr id="5" name="TextBox 4">
            <a:extLst>
              <a:ext uri="{FF2B5EF4-FFF2-40B4-BE49-F238E27FC236}">
                <a16:creationId xmlns:a16="http://schemas.microsoft.com/office/drawing/2014/main" id="{1651F69D-1044-E5EC-107C-5076FB020D51}"/>
              </a:ext>
            </a:extLst>
          </p:cNvPr>
          <p:cNvSpPr txBox="1"/>
          <p:nvPr/>
        </p:nvSpPr>
        <p:spPr>
          <a:xfrm>
            <a:off x="304993" y="5627106"/>
            <a:ext cx="1126303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cs typeface="Calibri"/>
              </a:rPr>
              <a:t>This graph represents an overview report for Oct 2023 to Mar 2024 which shows continuous growth.</a:t>
            </a:r>
          </a:p>
        </p:txBody>
      </p:sp>
      <p:pic>
        <p:nvPicPr>
          <p:cNvPr id="6" name="Picture 5">
            <a:extLst>
              <a:ext uri="{FF2B5EF4-FFF2-40B4-BE49-F238E27FC236}">
                <a16:creationId xmlns:a16="http://schemas.microsoft.com/office/drawing/2014/main" id="{8F08711D-6BCD-6850-2BDC-5C5D016E0627}"/>
              </a:ext>
            </a:extLst>
          </p:cNvPr>
          <p:cNvPicPr>
            <a:picLocks noChangeAspect="1"/>
          </p:cNvPicPr>
          <p:nvPr/>
        </p:nvPicPr>
        <p:blipFill>
          <a:blip r:embed="rId2"/>
          <a:stretch>
            <a:fillRect/>
          </a:stretch>
        </p:blipFill>
        <p:spPr>
          <a:xfrm>
            <a:off x="1763623" y="1867316"/>
            <a:ext cx="6096000" cy="3136404"/>
          </a:xfrm>
          <a:prstGeom prst="rect">
            <a:avLst/>
          </a:prstGeom>
          <a:ln w="28575">
            <a:solidFill>
              <a:schemeClr val="tx1"/>
            </a:solidFill>
          </a:ln>
        </p:spPr>
      </p:pic>
    </p:spTree>
    <p:extLst>
      <p:ext uri="{BB962C8B-B14F-4D97-AF65-F5344CB8AC3E}">
        <p14:creationId xmlns:p14="http://schemas.microsoft.com/office/powerpoint/2010/main" val="390223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C6407-E92B-AF32-9DA3-4AAE9FA4554F}"/>
              </a:ext>
            </a:extLst>
          </p:cNvPr>
          <p:cNvSpPr>
            <a:spLocks noGrp="1"/>
          </p:cNvSpPr>
          <p:nvPr>
            <p:ph type="title"/>
          </p:nvPr>
        </p:nvSpPr>
        <p:spPr>
          <a:xfrm>
            <a:off x="39777" y="46008"/>
            <a:ext cx="10403840" cy="1366520"/>
          </a:xfrm>
        </p:spPr>
        <p:txBody>
          <a:bodyPr>
            <a:noAutofit/>
          </a:bodyPr>
          <a:lstStyle/>
          <a:p>
            <a:r>
              <a:rPr lang="en-US" sz="6000" b="1" dirty="0">
                <a:solidFill>
                  <a:schemeClr val="accent2"/>
                </a:solidFill>
                <a:latin typeface="Calibri"/>
                <a:ea typeface="+mj-lt"/>
                <a:cs typeface="+mj-lt"/>
              </a:rPr>
              <a:t>Acquisition overview: Comparison</a:t>
            </a:r>
            <a:endParaRPr lang="en-US" sz="6000" b="1" dirty="0">
              <a:solidFill>
                <a:schemeClr val="accent2"/>
              </a:solidFill>
              <a:latin typeface="Calibri"/>
            </a:endParaRPr>
          </a:p>
        </p:txBody>
      </p:sp>
      <p:pic>
        <p:nvPicPr>
          <p:cNvPr id="4" name="Picture 3" descr="A graph with a line going up&#10;&#10;Description automatically generated">
            <a:extLst>
              <a:ext uri="{FF2B5EF4-FFF2-40B4-BE49-F238E27FC236}">
                <a16:creationId xmlns:a16="http://schemas.microsoft.com/office/drawing/2014/main" id="{555CD43C-3710-728D-B9B1-BE6E79B38263}"/>
              </a:ext>
            </a:extLst>
          </p:cNvPr>
          <p:cNvPicPr>
            <a:picLocks noChangeAspect="1"/>
          </p:cNvPicPr>
          <p:nvPr/>
        </p:nvPicPr>
        <p:blipFill>
          <a:blip r:embed="rId2"/>
          <a:stretch>
            <a:fillRect/>
          </a:stretch>
        </p:blipFill>
        <p:spPr>
          <a:xfrm>
            <a:off x="2241993" y="2052632"/>
            <a:ext cx="6000750" cy="3848100"/>
          </a:xfrm>
          <a:prstGeom prst="rect">
            <a:avLst/>
          </a:prstGeom>
          <a:ln w="28575">
            <a:solidFill>
              <a:schemeClr val="tx1"/>
            </a:solidFill>
          </a:ln>
        </p:spPr>
      </p:pic>
      <p:sp>
        <p:nvSpPr>
          <p:cNvPr id="6" name="TextBox 5">
            <a:extLst>
              <a:ext uri="{FF2B5EF4-FFF2-40B4-BE49-F238E27FC236}">
                <a16:creationId xmlns:a16="http://schemas.microsoft.com/office/drawing/2014/main" id="{066AD6C8-DC31-83E3-6DBD-5725B23E59C9}"/>
              </a:ext>
            </a:extLst>
          </p:cNvPr>
          <p:cNvSpPr txBox="1"/>
          <p:nvPr/>
        </p:nvSpPr>
        <p:spPr>
          <a:xfrm>
            <a:off x="3031705" y="6075488"/>
            <a:ext cx="441097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Calibri"/>
              </a:rPr>
              <a:t>October 2023 to March 2024</a:t>
            </a:r>
            <a:endParaRPr lang="en-US" dirty="0"/>
          </a:p>
        </p:txBody>
      </p:sp>
    </p:spTree>
    <p:extLst>
      <p:ext uri="{BB962C8B-B14F-4D97-AF65-F5344CB8AC3E}">
        <p14:creationId xmlns:p14="http://schemas.microsoft.com/office/powerpoint/2010/main" val="1535063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DA5AF-CB57-37D0-341A-9DD13E7AFF90}"/>
              </a:ext>
            </a:extLst>
          </p:cNvPr>
          <p:cNvSpPr>
            <a:spLocks noGrp="1"/>
          </p:cNvSpPr>
          <p:nvPr>
            <p:ph type="title"/>
          </p:nvPr>
        </p:nvSpPr>
        <p:spPr>
          <a:xfrm>
            <a:off x="127000" y="0"/>
            <a:ext cx="9875520" cy="637493"/>
          </a:xfrm>
        </p:spPr>
        <p:txBody>
          <a:bodyPr>
            <a:noAutofit/>
          </a:bodyPr>
          <a:lstStyle/>
          <a:p>
            <a:r>
              <a:rPr lang="en-US" sz="6000" b="1" dirty="0">
                <a:solidFill>
                  <a:schemeClr val="accent2"/>
                </a:solidFill>
                <a:latin typeface="Calibri"/>
                <a:ea typeface="+mj-lt"/>
                <a:cs typeface="+mj-lt"/>
              </a:rPr>
              <a:t>GOOGLE ANALYTICS: Traffic Acquisition</a:t>
            </a:r>
            <a:endParaRPr lang="en-US" sz="6000" b="1" dirty="0">
              <a:solidFill>
                <a:schemeClr val="accent2"/>
              </a:solidFill>
              <a:latin typeface="Calibri"/>
              <a:cs typeface="Calibri"/>
            </a:endParaRPr>
          </a:p>
        </p:txBody>
      </p:sp>
      <p:pic>
        <p:nvPicPr>
          <p:cNvPr id="4" name="Picture 3" descr="A screenshot of a data&#10;&#10;Description automatically generated">
            <a:extLst>
              <a:ext uri="{FF2B5EF4-FFF2-40B4-BE49-F238E27FC236}">
                <a16:creationId xmlns:a16="http://schemas.microsoft.com/office/drawing/2014/main" id="{910404BC-D58D-7080-E3D1-9C880A568AA1}"/>
              </a:ext>
            </a:extLst>
          </p:cNvPr>
          <p:cNvPicPr>
            <a:picLocks noChangeAspect="1"/>
          </p:cNvPicPr>
          <p:nvPr/>
        </p:nvPicPr>
        <p:blipFill>
          <a:blip r:embed="rId2"/>
          <a:stretch>
            <a:fillRect/>
          </a:stretch>
        </p:blipFill>
        <p:spPr>
          <a:xfrm>
            <a:off x="550749" y="1968858"/>
            <a:ext cx="9039907" cy="3390902"/>
          </a:xfrm>
          <a:prstGeom prst="rect">
            <a:avLst/>
          </a:prstGeom>
          <a:ln w="28575">
            <a:solidFill>
              <a:schemeClr val="tx1"/>
            </a:solidFill>
          </a:ln>
        </p:spPr>
      </p:pic>
      <p:sp>
        <p:nvSpPr>
          <p:cNvPr id="5" name="TextBox 4">
            <a:extLst>
              <a:ext uri="{FF2B5EF4-FFF2-40B4-BE49-F238E27FC236}">
                <a16:creationId xmlns:a16="http://schemas.microsoft.com/office/drawing/2014/main" id="{7FD81457-AAAC-F27D-C488-0DCA74C9905E}"/>
              </a:ext>
            </a:extLst>
          </p:cNvPr>
          <p:cNvSpPr txBox="1"/>
          <p:nvPr/>
        </p:nvSpPr>
        <p:spPr>
          <a:xfrm>
            <a:off x="256109" y="5676565"/>
            <a:ext cx="1047380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cs typeface="Calibri"/>
              </a:rPr>
              <a:t>Detailed representation of traffic acquisition from various sources. The above graph shows us traffic acquisition from Oct 2023 to Mar 2023. </a:t>
            </a:r>
          </a:p>
        </p:txBody>
      </p:sp>
    </p:spTree>
    <p:extLst>
      <p:ext uri="{BB962C8B-B14F-4D97-AF65-F5344CB8AC3E}">
        <p14:creationId xmlns:p14="http://schemas.microsoft.com/office/powerpoint/2010/main" val="3064331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9886-7D24-BB0C-7529-9B2C7E362738}"/>
              </a:ext>
            </a:extLst>
          </p:cNvPr>
          <p:cNvSpPr>
            <a:spLocks noGrp="1"/>
          </p:cNvSpPr>
          <p:nvPr>
            <p:ph type="title"/>
          </p:nvPr>
        </p:nvSpPr>
        <p:spPr>
          <a:xfrm>
            <a:off x="45720" y="-71120"/>
            <a:ext cx="10048240" cy="666247"/>
          </a:xfrm>
        </p:spPr>
        <p:txBody>
          <a:bodyPr>
            <a:noAutofit/>
          </a:bodyPr>
          <a:lstStyle/>
          <a:p>
            <a:r>
              <a:rPr lang="en-US" sz="5900" b="1" dirty="0">
                <a:solidFill>
                  <a:schemeClr val="accent2"/>
                </a:solidFill>
                <a:latin typeface="Calibri"/>
                <a:ea typeface="+mj-lt"/>
                <a:cs typeface="+mj-lt"/>
              </a:rPr>
              <a:t>GOOGLE ANALYTICS: Engagement Overview</a:t>
            </a:r>
            <a:endParaRPr lang="en-US" sz="5900" b="1" dirty="0">
              <a:solidFill>
                <a:schemeClr val="accent2"/>
              </a:solidFill>
              <a:latin typeface="Trebuchet MS" panose="020B0603020202020204"/>
            </a:endParaRPr>
          </a:p>
        </p:txBody>
      </p:sp>
      <p:pic>
        <p:nvPicPr>
          <p:cNvPr id="4" name="Picture 3" descr="A graph on a white background&#10;&#10;Description automatically generated">
            <a:extLst>
              <a:ext uri="{FF2B5EF4-FFF2-40B4-BE49-F238E27FC236}">
                <a16:creationId xmlns:a16="http://schemas.microsoft.com/office/drawing/2014/main" id="{F285F919-FF0B-0A14-6C13-6B5D10DBF99F}"/>
              </a:ext>
            </a:extLst>
          </p:cNvPr>
          <p:cNvPicPr>
            <a:picLocks noChangeAspect="1"/>
          </p:cNvPicPr>
          <p:nvPr/>
        </p:nvPicPr>
        <p:blipFill>
          <a:blip r:embed="rId2"/>
          <a:stretch>
            <a:fillRect/>
          </a:stretch>
        </p:blipFill>
        <p:spPr>
          <a:xfrm>
            <a:off x="1289170" y="1804640"/>
            <a:ext cx="7576867" cy="3243351"/>
          </a:xfrm>
          <a:prstGeom prst="rect">
            <a:avLst/>
          </a:prstGeom>
          <a:ln w="28575">
            <a:solidFill>
              <a:schemeClr val="tx1"/>
            </a:solidFill>
          </a:ln>
        </p:spPr>
      </p:pic>
      <p:sp>
        <p:nvSpPr>
          <p:cNvPr id="5" name="TextBox 4">
            <a:extLst>
              <a:ext uri="{FF2B5EF4-FFF2-40B4-BE49-F238E27FC236}">
                <a16:creationId xmlns:a16="http://schemas.microsoft.com/office/drawing/2014/main" id="{BC8C71F0-E1E1-7C06-59B2-5D3C3B87BDC1}"/>
              </a:ext>
            </a:extLst>
          </p:cNvPr>
          <p:cNvSpPr txBox="1"/>
          <p:nvPr/>
        </p:nvSpPr>
        <p:spPr>
          <a:xfrm>
            <a:off x="153358" y="5185817"/>
            <a:ext cx="1102455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cs typeface="Calibri"/>
              </a:rPr>
              <a:t>The above graph shows us data for engagement overview during the duration of Oct 2023 to Mar 2024.</a:t>
            </a:r>
          </a:p>
        </p:txBody>
      </p:sp>
      <p:sp>
        <p:nvSpPr>
          <p:cNvPr id="6" name="TextBox 5">
            <a:extLst>
              <a:ext uri="{FF2B5EF4-FFF2-40B4-BE49-F238E27FC236}">
                <a16:creationId xmlns:a16="http://schemas.microsoft.com/office/drawing/2014/main" id="{1E829776-63E0-34B1-DEAB-A445134EB8D9}"/>
              </a:ext>
            </a:extLst>
          </p:cNvPr>
          <p:cNvSpPr txBox="1"/>
          <p:nvPr/>
        </p:nvSpPr>
        <p:spPr>
          <a:xfrm>
            <a:off x="408701" y="5828198"/>
            <a:ext cx="1168591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2"/>
                </a:solidFill>
                <a:latin typeface="DM Sans"/>
                <a:cs typeface="Segoe UI"/>
              </a:rPr>
              <a:t>Event Count:</a:t>
            </a:r>
            <a:r>
              <a:rPr lang="en-US" b="1" dirty="0">
                <a:latin typeface="DM Sans"/>
                <a:cs typeface="Segoe UI"/>
              </a:rPr>
              <a:t> </a:t>
            </a:r>
            <a:r>
              <a:rPr lang="en-US" dirty="0">
                <a:latin typeface="DM Sans"/>
                <a:cs typeface="Segoe UI"/>
              </a:rPr>
              <a:t>An event is a user's specific action on your site, such as clicking a button, playing a video, or Scroll.</a:t>
            </a:r>
          </a:p>
          <a:p>
            <a:r>
              <a:rPr lang="en-US" b="1" dirty="0">
                <a:solidFill>
                  <a:schemeClr val="accent2"/>
                </a:solidFill>
                <a:latin typeface="DM Sans"/>
                <a:cs typeface="Segoe UI"/>
              </a:rPr>
              <a:t>Views:</a:t>
            </a:r>
            <a:r>
              <a:rPr lang="en-US" b="1" dirty="0">
                <a:latin typeface="DM Sans"/>
                <a:cs typeface="Segoe UI"/>
              </a:rPr>
              <a:t> </a:t>
            </a:r>
            <a:r>
              <a:rPr lang="en-US" dirty="0">
                <a:latin typeface="DM Sans"/>
                <a:cs typeface="Segoe UI"/>
              </a:rPr>
              <a:t>Views count the number of total pages viewed by all users during all sessions. </a:t>
            </a:r>
          </a:p>
        </p:txBody>
      </p:sp>
    </p:spTree>
    <p:extLst>
      <p:ext uri="{BB962C8B-B14F-4D97-AF65-F5344CB8AC3E}">
        <p14:creationId xmlns:p14="http://schemas.microsoft.com/office/powerpoint/2010/main" val="330143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69541-389C-8716-5391-D623EE52DE94}"/>
              </a:ext>
            </a:extLst>
          </p:cNvPr>
          <p:cNvSpPr>
            <a:spLocks noGrp="1"/>
          </p:cNvSpPr>
          <p:nvPr>
            <p:ph type="title"/>
          </p:nvPr>
        </p:nvSpPr>
        <p:spPr>
          <a:xfrm>
            <a:off x="-3386" y="152400"/>
            <a:ext cx="9886988" cy="1320800"/>
          </a:xfrm>
        </p:spPr>
        <p:txBody>
          <a:bodyPr>
            <a:noAutofit/>
          </a:bodyPr>
          <a:lstStyle/>
          <a:p>
            <a:r>
              <a:rPr lang="en-US" sz="6000" b="1" dirty="0">
                <a:solidFill>
                  <a:schemeClr val="accent2"/>
                </a:solidFill>
                <a:latin typeface="Calibri"/>
                <a:ea typeface="+mj-lt"/>
                <a:cs typeface="+mj-lt"/>
              </a:rPr>
              <a:t>ORGANIC KEYWORDS GRAPH </a:t>
            </a:r>
            <a:endParaRPr lang="en-US" sz="6000" b="1">
              <a:solidFill>
                <a:schemeClr val="accent2"/>
              </a:solidFill>
              <a:latin typeface="Trebuchet MS" panose="020B0603020202020204"/>
            </a:endParaRPr>
          </a:p>
        </p:txBody>
      </p:sp>
      <p:sp>
        <p:nvSpPr>
          <p:cNvPr id="4" name="TextBox 3">
            <a:extLst>
              <a:ext uri="{FF2B5EF4-FFF2-40B4-BE49-F238E27FC236}">
                <a16:creationId xmlns:a16="http://schemas.microsoft.com/office/drawing/2014/main" id="{2341ABD1-EB98-EC62-CC1D-3F71C998D2BC}"/>
              </a:ext>
            </a:extLst>
          </p:cNvPr>
          <p:cNvSpPr txBox="1"/>
          <p:nvPr/>
        </p:nvSpPr>
        <p:spPr>
          <a:xfrm>
            <a:off x="2300" y="1838193"/>
            <a:ext cx="1102455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cs typeface="Calibri"/>
              </a:rPr>
              <a:t>This Slide shows the growth of the website in the past months. The Data is backed by the most trusted tool SEMrush. ​</a:t>
            </a:r>
          </a:p>
        </p:txBody>
      </p:sp>
      <p:pic>
        <p:nvPicPr>
          <p:cNvPr id="5" name="Picture 4">
            <a:extLst>
              <a:ext uri="{FF2B5EF4-FFF2-40B4-BE49-F238E27FC236}">
                <a16:creationId xmlns:a16="http://schemas.microsoft.com/office/drawing/2014/main" id="{D77DBE79-43B2-E2ED-47DF-D6457EFF532D}"/>
              </a:ext>
            </a:extLst>
          </p:cNvPr>
          <p:cNvPicPr>
            <a:picLocks noChangeAspect="1"/>
          </p:cNvPicPr>
          <p:nvPr/>
        </p:nvPicPr>
        <p:blipFill>
          <a:blip r:embed="rId2"/>
          <a:stretch>
            <a:fillRect/>
          </a:stretch>
        </p:blipFill>
        <p:spPr>
          <a:xfrm>
            <a:off x="245566" y="2705280"/>
            <a:ext cx="9314611" cy="2698460"/>
          </a:xfrm>
          <a:prstGeom prst="rect">
            <a:avLst/>
          </a:prstGeom>
          <a:ln w="28575">
            <a:solidFill>
              <a:schemeClr val="tx1"/>
            </a:solidFill>
          </a:ln>
        </p:spPr>
      </p:pic>
    </p:spTree>
    <p:extLst>
      <p:ext uri="{BB962C8B-B14F-4D97-AF65-F5344CB8AC3E}">
        <p14:creationId xmlns:p14="http://schemas.microsoft.com/office/powerpoint/2010/main" val="2536527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CA0265-6892-B8F9-0C86-31179463361C}"/>
              </a:ext>
            </a:extLst>
          </p:cNvPr>
          <p:cNvSpPr txBox="1"/>
          <p:nvPr/>
        </p:nvSpPr>
        <p:spPr>
          <a:xfrm>
            <a:off x="-4409" y="536563"/>
            <a:ext cx="1157089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a:cs typeface="Calibri"/>
              </a:rPr>
              <a:t>This Slide shows the keyword's rank in the past, months. The Data is backed by the most </a:t>
            </a:r>
            <a:endParaRPr lang="en-US" dirty="0">
              <a:latin typeface="Trebuchet MS" panose="020B0603020202020204"/>
              <a:cs typeface="Calibri"/>
            </a:endParaRPr>
          </a:p>
          <a:p>
            <a:r>
              <a:rPr lang="en-US" sz="2000" dirty="0">
                <a:latin typeface="Calibri"/>
                <a:cs typeface="Calibri"/>
              </a:rPr>
              <a:t>trusted tool SEMrush. ​</a:t>
            </a:r>
            <a:endParaRPr lang="en-US"/>
          </a:p>
        </p:txBody>
      </p:sp>
      <p:pic>
        <p:nvPicPr>
          <p:cNvPr id="6" name="Picture 5" descr="A screenshot of a computer&#10;&#10;Description automatically generated">
            <a:extLst>
              <a:ext uri="{FF2B5EF4-FFF2-40B4-BE49-F238E27FC236}">
                <a16:creationId xmlns:a16="http://schemas.microsoft.com/office/drawing/2014/main" id="{93B1AF1A-044B-BCD0-AB78-44F503AA233D}"/>
              </a:ext>
            </a:extLst>
          </p:cNvPr>
          <p:cNvPicPr>
            <a:picLocks noChangeAspect="1"/>
          </p:cNvPicPr>
          <p:nvPr/>
        </p:nvPicPr>
        <p:blipFill>
          <a:blip r:embed="rId2"/>
          <a:stretch>
            <a:fillRect/>
          </a:stretch>
        </p:blipFill>
        <p:spPr>
          <a:xfrm>
            <a:off x="1214216" y="1424391"/>
            <a:ext cx="7332452" cy="4614599"/>
          </a:xfrm>
          <a:prstGeom prst="rect">
            <a:avLst/>
          </a:prstGeom>
          <a:ln w="28575">
            <a:solidFill>
              <a:schemeClr val="tx1"/>
            </a:solidFill>
          </a:ln>
        </p:spPr>
      </p:pic>
    </p:spTree>
    <p:extLst>
      <p:ext uri="{BB962C8B-B14F-4D97-AF65-F5344CB8AC3E}">
        <p14:creationId xmlns:p14="http://schemas.microsoft.com/office/powerpoint/2010/main" val="2996318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572F-0206-3257-3F60-A301826D5F3B}"/>
              </a:ext>
            </a:extLst>
          </p:cNvPr>
          <p:cNvSpPr>
            <a:spLocks noGrp="1"/>
          </p:cNvSpPr>
          <p:nvPr>
            <p:ph type="title"/>
          </p:nvPr>
        </p:nvSpPr>
        <p:spPr>
          <a:xfrm>
            <a:off x="117990" y="129971"/>
            <a:ext cx="7813040" cy="1356360"/>
          </a:xfrm>
        </p:spPr>
        <p:txBody>
          <a:bodyPr>
            <a:noAutofit/>
          </a:bodyPr>
          <a:lstStyle/>
          <a:p>
            <a:pPr>
              <a:lnSpc>
                <a:spcPts val="8399"/>
              </a:lnSpc>
              <a:spcBef>
                <a:spcPts val="0"/>
              </a:spcBef>
            </a:pPr>
            <a:r>
              <a:rPr lang="en-US" sz="5900" b="1" dirty="0">
                <a:solidFill>
                  <a:schemeClr val="accent2"/>
                </a:solidFill>
                <a:latin typeface="Calibri"/>
                <a:ea typeface="+mj-lt"/>
                <a:cs typeface="Segoe UI"/>
              </a:rPr>
              <a:t>RESEARCH, ANALYSIS  &amp; SUGGESTIONS</a:t>
            </a:r>
            <a:endParaRPr lang="en-US" sz="5900">
              <a:solidFill>
                <a:schemeClr val="accent2"/>
              </a:solidFill>
              <a:latin typeface="Calibri"/>
              <a:cs typeface="Calibri"/>
            </a:endParaRPr>
          </a:p>
        </p:txBody>
      </p:sp>
      <p:sp>
        <p:nvSpPr>
          <p:cNvPr id="3" name="TextBox 2">
            <a:extLst>
              <a:ext uri="{FF2B5EF4-FFF2-40B4-BE49-F238E27FC236}">
                <a16:creationId xmlns:a16="http://schemas.microsoft.com/office/drawing/2014/main" id="{A07139AC-824F-AD36-F74C-9FF44B51C5CF}"/>
              </a:ext>
            </a:extLst>
          </p:cNvPr>
          <p:cNvSpPr txBox="1"/>
          <p:nvPr/>
        </p:nvSpPr>
        <p:spPr>
          <a:xfrm>
            <a:off x="6097342" y="3146533"/>
            <a:ext cx="3552357"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Segoe UI"/>
              </a:rPr>
              <a:t> Google Ads:​</a:t>
            </a:r>
          </a:p>
          <a:p>
            <a:endParaRPr lang="en-US" sz="2000" b="1" dirty="0">
              <a:solidFill>
                <a:schemeClr val="accent2"/>
              </a:solidFill>
              <a:latin typeface="Calibri"/>
              <a:cs typeface="Segoe UI"/>
            </a:endParaRPr>
          </a:p>
          <a:p>
            <a:pPr marL="603885" lvl="1" indent="-302260">
              <a:buFont typeface="Arial,Sans-Serif"/>
              <a:buChar char="•"/>
            </a:pPr>
            <a:r>
              <a:rPr lang="en-US" sz="2000" dirty="0">
                <a:solidFill>
                  <a:srgbClr val="1F264D"/>
                </a:solidFill>
                <a:latin typeface="Calibri"/>
                <a:cs typeface="Arial"/>
              </a:rPr>
              <a:t>Start Ad campaign to reach &amp; target audience on various other platforms like Shopping Tab other Google Apps.</a:t>
            </a:r>
          </a:p>
        </p:txBody>
      </p:sp>
      <p:sp>
        <p:nvSpPr>
          <p:cNvPr id="4" name="TextBox 3">
            <a:extLst>
              <a:ext uri="{FF2B5EF4-FFF2-40B4-BE49-F238E27FC236}">
                <a16:creationId xmlns:a16="http://schemas.microsoft.com/office/drawing/2014/main" id="{5735C053-6724-F02E-1D49-A5A06123FA16}"/>
              </a:ext>
            </a:extLst>
          </p:cNvPr>
          <p:cNvSpPr txBox="1"/>
          <p:nvPr/>
        </p:nvSpPr>
        <p:spPr>
          <a:xfrm>
            <a:off x="401608" y="3147491"/>
            <a:ext cx="5119488"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cs typeface="Segoe UI"/>
              </a:rPr>
              <a:t> Backlink Building​ &amp; Website Blogs:</a:t>
            </a:r>
            <a:r>
              <a:rPr lang="en-US" sz="2000" dirty="0">
                <a:solidFill>
                  <a:schemeClr val="accent2"/>
                </a:solidFill>
                <a:latin typeface="Calibri"/>
                <a:cs typeface="Segoe UI"/>
              </a:rPr>
              <a:t>​</a:t>
            </a:r>
          </a:p>
          <a:p>
            <a:endParaRPr lang="en-US" sz="2000" dirty="0">
              <a:solidFill>
                <a:schemeClr val="accent2"/>
              </a:solidFill>
              <a:latin typeface="Calibri"/>
              <a:cs typeface="Segoe UI"/>
            </a:endParaRPr>
          </a:p>
          <a:p>
            <a:pPr marL="604520" lvl="1" indent="-302260">
              <a:buFont typeface="Arial,Sans-Serif"/>
              <a:buChar char="•"/>
            </a:pPr>
            <a:r>
              <a:rPr lang="en-US" sz="2000" dirty="0">
                <a:latin typeface="Calibri"/>
                <a:cs typeface="Arial"/>
              </a:rPr>
              <a:t>Implement a backlink-building strategy to acquire high-quality backlinks from authoritative websites in the same industry by increasing the count of backlinks.​​</a:t>
            </a:r>
          </a:p>
          <a:p>
            <a:pPr marL="604520" lvl="1" indent="-302260">
              <a:buFont typeface="Arial,Sans-Serif"/>
              <a:buChar char="•"/>
            </a:pPr>
            <a:r>
              <a:rPr lang="en-US" sz="2000" dirty="0">
                <a:latin typeface="Calibri"/>
                <a:cs typeface="Arial"/>
              </a:rPr>
              <a:t>Focus on publishing more website blogs to generate informative content and attract more users.​</a:t>
            </a:r>
          </a:p>
        </p:txBody>
      </p:sp>
    </p:spTree>
    <p:extLst>
      <p:ext uri="{BB962C8B-B14F-4D97-AF65-F5344CB8AC3E}">
        <p14:creationId xmlns:p14="http://schemas.microsoft.com/office/powerpoint/2010/main" val="2234117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473BB-B8B4-AEB0-ABBA-6E96FA595A8A}"/>
              </a:ext>
            </a:extLst>
          </p:cNvPr>
          <p:cNvSpPr>
            <a:spLocks noGrp="1"/>
          </p:cNvSpPr>
          <p:nvPr>
            <p:ph type="title"/>
          </p:nvPr>
        </p:nvSpPr>
        <p:spPr>
          <a:xfrm>
            <a:off x="3965180" y="2751826"/>
            <a:ext cx="4257040" cy="1356360"/>
          </a:xfrm>
        </p:spPr>
        <p:txBody>
          <a:bodyPr>
            <a:normAutofit/>
          </a:bodyPr>
          <a:lstStyle/>
          <a:p>
            <a:pPr algn="ctr"/>
            <a:r>
              <a:rPr lang="en-US" sz="6000" b="1" dirty="0">
                <a:solidFill>
                  <a:schemeClr val="accent2"/>
                </a:solidFill>
                <a:latin typeface="Calibri"/>
                <a:cs typeface="Calibri"/>
              </a:rPr>
              <a:t>THANK YOU </a:t>
            </a:r>
          </a:p>
        </p:txBody>
      </p:sp>
    </p:spTree>
    <p:extLst>
      <p:ext uri="{BB962C8B-B14F-4D97-AF65-F5344CB8AC3E}">
        <p14:creationId xmlns:p14="http://schemas.microsoft.com/office/powerpoint/2010/main" val="27433950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Facet</vt:lpstr>
      <vt:lpstr>PowerPoint Presentation</vt:lpstr>
      <vt:lpstr>AGENDA </vt:lpstr>
      <vt:lpstr>INTRODUCTION </vt:lpstr>
      <vt:lpstr>ORGANIC METRICS </vt:lpstr>
      <vt:lpstr>RESEARCH &amp; ANALYSIS </vt:lpstr>
      <vt:lpstr>RESEARCH &amp; ANALYSIS </vt:lpstr>
      <vt:lpstr>CHALLENGES AND SOLUTIONS</vt:lpstr>
      <vt:lpstr>RESULTS </vt:lpstr>
      <vt:lpstr>GOOGLE SEARCH CONSOLE: Clicks &amp; Impressions  </vt:lpstr>
      <vt:lpstr>BLOGS PERFORMANCE ON SERP</vt:lpstr>
      <vt:lpstr>Blog Performance on SERP</vt:lpstr>
      <vt:lpstr>GOOGLE ANALYTICS: Overview </vt:lpstr>
      <vt:lpstr>Acquisition overview: Comparison</vt:lpstr>
      <vt:lpstr>GOOGLE ANALYTICS: Traffic Acquisition</vt:lpstr>
      <vt:lpstr>GOOGLE ANALYTICS: Engagement Overview</vt:lpstr>
      <vt:lpstr>ORGANIC KEYWORDS GRAPH </vt:lpstr>
      <vt:lpstr>PowerPoint Presentation</vt:lpstr>
      <vt:lpstr>RESEARCH, ANALYSIS  &amp; SUGGESTIONS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760</cp:revision>
  <dcterms:created xsi:type="dcterms:W3CDTF">2024-03-07T06:02:19Z</dcterms:created>
  <dcterms:modified xsi:type="dcterms:W3CDTF">2024-03-11T08:21:45Z</dcterms:modified>
</cp:coreProperties>
</file>