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1" r:id="rId9"/>
    <p:sldId id="262" r:id="rId10"/>
    <p:sldId id="263" r:id="rId11"/>
    <p:sldId id="264" r:id="rId12"/>
    <p:sldId id="265" r:id="rId13"/>
    <p:sldId id="266" r:id="rId14"/>
    <p:sldId id="285" r:id="rId15"/>
    <p:sldId id="286" r:id="rId16"/>
    <p:sldId id="287" r:id="rId17"/>
    <p:sldId id="294" r:id="rId18"/>
    <p:sldId id="295" r:id="rId19"/>
    <p:sldId id="296" r:id="rId20"/>
    <p:sldId id="300" r:id="rId21"/>
    <p:sldId id="301" r:id="rId22"/>
    <p:sldId id="297" r:id="rId23"/>
    <p:sldId id="298" r:id="rId24"/>
    <p:sldId id="299" r:id="rId25"/>
    <p:sldId id="267" r:id="rId26"/>
    <p:sldId id="269" r:id="rId27"/>
    <p:sldId id="288" r:id="rId28"/>
    <p:sldId id="270" r:id="rId29"/>
    <p:sldId id="271" r:id="rId30"/>
    <p:sldId id="292" r:id="rId31"/>
    <p:sldId id="291" r:id="rId32"/>
    <p:sldId id="274" r:id="rId33"/>
    <p:sldId id="275" r:id="rId34"/>
    <p:sldId id="276" r:id="rId35"/>
    <p:sldId id="277" r:id="rId36"/>
    <p:sldId id="278" r:id="rId37"/>
    <p:sldId id="280" r:id="rId38"/>
    <p:sldId id="281" r:id="rId39"/>
    <p:sldId id="282" r:id="rId40"/>
    <p:sldId id="289" r:id="rId41"/>
    <p:sldId id="290" r:id="rId42"/>
    <p:sldId id="293" r:id="rId43"/>
    <p:sldId id="283" r:id="rId44"/>
  </p:sldIdLst>
  <p:sldSz cx="18288000" cy="10287000"/>
  <p:notesSz cx="6858000" cy="9144000"/>
  <p:embeddedFontLst>
    <p:embeddedFont>
      <p:font typeface="Century Gothic" panose="020B0502020202020204" pitchFamily="34" charset="0"/>
      <p:regular r:id="rId45"/>
      <p:bold r:id="rId46"/>
      <p:italic r:id="rId47"/>
      <p:boldItalic r:id="rId48"/>
    </p:embeddedFont>
    <p:embeddedFont>
      <p:font typeface="DM Sans" pitchFamily="2" charset="0"/>
      <p:regular r:id="rId49"/>
      <p:bold r:id="rId50"/>
      <p:italic r:id="rId51"/>
      <p:boldItalic r:id="rId52"/>
    </p:embeddedFont>
    <p:embeddedFont>
      <p:font typeface="DM Sans Bold" pitchFamily="2" charset="0"/>
      <p:regular r:id="rId53"/>
      <p:bold r:id="rId54"/>
    </p:embeddedFont>
    <p:embeddedFont>
      <p:font typeface="Gliker" panose="020B0604020202020204" charset="0"/>
      <p:regular r:id="rId55"/>
    </p:embeddedFont>
    <p:embeddedFont>
      <p:font typeface="League Spartan" panose="020B0604020202020204" charset="0"/>
      <p:regular r:id="rId56"/>
    </p:embeddedFont>
    <p:embeddedFont>
      <p:font typeface="Sabon Next LT" panose="02000500000000000000" pitchFamily="2"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BE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D18E74-30F7-1BAE-51AA-B5B69A65B25F}" v="31" dt="2024-02-13T06:28:04.8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6" d="100"/>
          <a:sy n="46" d="100"/>
        </p:scale>
        <p:origin x="75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2.fntdata"/><Relationship Id="rId59" Type="http://schemas.openxmlformats.org/officeDocument/2006/relationships/font" Target="fonts/font15.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0.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8.fntdata"/><Relationship Id="rId60" Type="http://schemas.openxmlformats.org/officeDocument/2006/relationships/font" Target="fonts/font16.fntdata"/><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isha Roy" userId="S::aisha@digirockett.com::430750fd-a19c-4e1a-9a57-eabc34060f63" providerId="AD" clId="Web-{D9BA6EB6-BB13-47AC-BD2D-4A6D9952D661}"/>
    <pc:docChg chg="modSld">
      <pc:chgData name="Aisha Roy" userId="S::aisha@digirockett.com::430750fd-a19c-4e1a-9a57-eabc34060f63" providerId="AD" clId="Web-{D9BA6EB6-BB13-47AC-BD2D-4A6D9952D661}" dt="2024-02-07T14:00:18.518" v="7"/>
      <pc:docMkLst>
        <pc:docMk/>
      </pc:docMkLst>
      <pc:sldChg chg="modSp">
        <pc:chgData name="Aisha Roy" userId="S::aisha@digirockett.com::430750fd-a19c-4e1a-9a57-eabc34060f63" providerId="AD" clId="Web-{D9BA6EB6-BB13-47AC-BD2D-4A6D9952D661}" dt="2024-02-07T13:59:19.689" v="2" actId="1076"/>
        <pc:sldMkLst>
          <pc:docMk/>
          <pc:sldMk cId="0" sldId="262"/>
        </pc:sldMkLst>
        <pc:spChg chg="mod">
          <ac:chgData name="Aisha Roy" userId="S::aisha@digirockett.com::430750fd-a19c-4e1a-9a57-eabc34060f63" providerId="AD" clId="Web-{D9BA6EB6-BB13-47AC-BD2D-4A6D9952D661}" dt="2024-02-07T13:59:19.689" v="2" actId="1076"/>
          <ac:spMkLst>
            <pc:docMk/>
            <pc:sldMk cId="0" sldId="262"/>
            <ac:spMk id="9" creationId="{00000000-0000-0000-0000-000000000000}"/>
          </ac:spMkLst>
        </pc:spChg>
        <pc:spChg chg="mod">
          <ac:chgData name="Aisha Roy" userId="S::aisha@digirockett.com::430750fd-a19c-4e1a-9a57-eabc34060f63" providerId="AD" clId="Web-{D9BA6EB6-BB13-47AC-BD2D-4A6D9952D661}" dt="2024-02-07T13:59:15.907" v="1" actId="20577"/>
          <ac:spMkLst>
            <pc:docMk/>
            <pc:sldMk cId="0" sldId="262"/>
            <ac:spMk id="11" creationId="{00000000-0000-0000-0000-000000000000}"/>
          </ac:spMkLst>
        </pc:spChg>
      </pc:sldChg>
      <pc:sldChg chg="modSp">
        <pc:chgData name="Aisha Roy" userId="S::aisha@digirockett.com::430750fd-a19c-4e1a-9a57-eabc34060f63" providerId="AD" clId="Web-{D9BA6EB6-BB13-47AC-BD2D-4A6D9952D661}" dt="2024-02-07T13:59:53.346" v="4" actId="14100"/>
        <pc:sldMkLst>
          <pc:docMk/>
          <pc:sldMk cId="0" sldId="263"/>
        </pc:sldMkLst>
        <pc:spChg chg="mod">
          <ac:chgData name="Aisha Roy" userId="S::aisha@digirockett.com::430750fd-a19c-4e1a-9a57-eabc34060f63" providerId="AD" clId="Web-{D9BA6EB6-BB13-47AC-BD2D-4A6D9952D661}" dt="2024-02-07T13:59:53.346" v="4" actId="14100"/>
          <ac:spMkLst>
            <pc:docMk/>
            <pc:sldMk cId="0" sldId="263"/>
            <ac:spMk id="9" creationId="{00000000-0000-0000-0000-000000000000}"/>
          </ac:spMkLst>
        </pc:spChg>
      </pc:sldChg>
      <pc:sldChg chg="modSp">
        <pc:chgData name="Aisha Roy" userId="S::aisha@digirockett.com::430750fd-a19c-4e1a-9a57-eabc34060f63" providerId="AD" clId="Web-{D9BA6EB6-BB13-47AC-BD2D-4A6D9952D661}" dt="2024-02-07T14:00:18.518" v="7"/>
        <pc:sldMkLst>
          <pc:docMk/>
          <pc:sldMk cId="0" sldId="264"/>
        </pc:sldMkLst>
        <pc:spChg chg="mod">
          <ac:chgData name="Aisha Roy" userId="S::aisha@digirockett.com::430750fd-a19c-4e1a-9a57-eabc34060f63" providerId="AD" clId="Web-{D9BA6EB6-BB13-47AC-BD2D-4A6D9952D661}" dt="2024-02-07T14:00:18.518" v="7"/>
          <ac:spMkLst>
            <pc:docMk/>
            <pc:sldMk cId="0" sldId="264"/>
            <ac:spMk id="2" creationId="{00000000-0000-0000-0000-000000000000}"/>
          </ac:spMkLst>
        </pc:spChg>
      </pc:sldChg>
    </pc:docChg>
  </pc:docChgLst>
  <pc:docChgLst>
    <pc:chgData name="Aisha Roy" userId="S::aisha@digirockett.com::430750fd-a19c-4e1a-9a57-eabc34060f63" providerId="AD" clId="Web-{5FD18E74-30F7-1BAE-51AA-B5B69A65B25F}"/>
    <pc:docChg chg="modSld">
      <pc:chgData name="Aisha Roy" userId="S::aisha@digirockett.com::430750fd-a19c-4e1a-9a57-eabc34060f63" providerId="AD" clId="Web-{5FD18E74-30F7-1BAE-51AA-B5B69A65B25F}" dt="2024-02-13T06:28:04.866" v="29" actId="14100"/>
      <pc:docMkLst>
        <pc:docMk/>
      </pc:docMkLst>
      <pc:sldChg chg="modSp">
        <pc:chgData name="Aisha Roy" userId="S::aisha@digirockett.com::430750fd-a19c-4e1a-9a57-eabc34060f63" providerId="AD" clId="Web-{5FD18E74-30F7-1BAE-51AA-B5B69A65B25F}" dt="2024-02-13T06:28:04.866" v="29" actId="14100"/>
        <pc:sldMkLst>
          <pc:docMk/>
          <pc:sldMk cId="0" sldId="267"/>
        </pc:sldMkLst>
        <pc:spChg chg="mod">
          <ac:chgData name="Aisha Roy" userId="S::aisha@digirockett.com::430750fd-a19c-4e1a-9a57-eabc34060f63" providerId="AD" clId="Web-{5FD18E74-30F7-1BAE-51AA-B5B69A65B25F}" dt="2024-02-13T06:28:04.866" v="29" actId="14100"/>
          <ac:spMkLst>
            <pc:docMk/>
            <pc:sldMk cId="0" sldId="267"/>
            <ac:spMk id="3" creationId="{00000000-0000-0000-0000-000000000000}"/>
          </ac:spMkLst>
        </pc:spChg>
      </pc:sldChg>
      <pc:sldChg chg="modSp">
        <pc:chgData name="Aisha Roy" userId="S::aisha@digirockett.com::430750fd-a19c-4e1a-9a57-eabc34060f63" providerId="AD" clId="Web-{5FD18E74-30F7-1BAE-51AA-B5B69A65B25F}" dt="2024-02-13T05:58:52.544" v="5" actId="20577"/>
        <pc:sldMkLst>
          <pc:docMk/>
          <pc:sldMk cId="743525747" sldId="289"/>
        </pc:sldMkLst>
        <pc:spChg chg="mod">
          <ac:chgData name="Aisha Roy" userId="S::aisha@digirockett.com::430750fd-a19c-4e1a-9a57-eabc34060f63" providerId="AD" clId="Web-{5FD18E74-30F7-1BAE-51AA-B5B69A65B25F}" dt="2024-02-13T05:58:52.544" v="5" actId="20577"/>
          <ac:spMkLst>
            <pc:docMk/>
            <pc:sldMk cId="743525747" sldId="289"/>
            <ac:spMk id="4" creationId="{EE39575B-9135-8489-635C-E325E97657F0}"/>
          </ac:spMkLst>
        </pc:spChg>
        <pc:spChg chg="mod">
          <ac:chgData name="Aisha Roy" userId="S::aisha@digirockett.com::430750fd-a19c-4e1a-9a57-eabc34060f63" providerId="AD" clId="Web-{5FD18E74-30F7-1BAE-51AA-B5B69A65B25F}" dt="2024-02-13T05:58:26.840" v="0" actId="20577"/>
          <ac:spMkLst>
            <pc:docMk/>
            <pc:sldMk cId="743525747" sldId="289"/>
            <ac:spMk id="9" creationId="{F01ADD0D-F5BC-5F7B-EE32-1D07FD40AAD9}"/>
          </ac:spMkLst>
        </pc:spChg>
      </pc:sldChg>
      <pc:sldChg chg="modSp">
        <pc:chgData name="Aisha Roy" userId="S::aisha@digirockett.com::430750fd-a19c-4e1a-9a57-eabc34060f63" providerId="AD" clId="Web-{5FD18E74-30F7-1BAE-51AA-B5B69A65B25F}" dt="2024-02-13T06:23:03.297" v="28" actId="1076"/>
        <pc:sldMkLst>
          <pc:docMk/>
          <pc:sldMk cId="1746410713" sldId="297"/>
        </pc:sldMkLst>
        <pc:spChg chg="mod">
          <ac:chgData name="Aisha Roy" userId="S::aisha@digirockett.com::430750fd-a19c-4e1a-9a57-eabc34060f63" providerId="AD" clId="Web-{5FD18E74-30F7-1BAE-51AA-B5B69A65B25F}" dt="2024-02-13T06:22:13.999" v="7" actId="14100"/>
          <ac:spMkLst>
            <pc:docMk/>
            <pc:sldMk cId="1746410713" sldId="297"/>
            <ac:spMk id="20" creationId="{59AD3180-C68A-0FE2-39D0-BD6A1507C23D}"/>
          </ac:spMkLst>
        </pc:spChg>
        <pc:spChg chg="mod">
          <ac:chgData name="Aisha Roy" userId="S::aisha@digirockett.com::430750fd-a19c-4e1a-9a57-eabc34060f63" providerId="AD" clId="Web-{5FD18E74-30F7-1BAE-51AA-B5B69A65B25F}" dt="2024-02-13T06:22:20.983" v="18" actId="1076"/>
          <ac:spMkLst>
            <pc:docMk/>
            <pc:sldMk cId="1746410713" sldId="297"/>
            <ac:spMk id="21" creationId="{9E5382A8-A2B8-3C39-BB71-BC917484E062}"/>
          </ac:spMkLst>
        </pc:spChg>
        <pc:spChg chg="mod">
          <ac:chgData name="Aisha Roy" userId="S::aisha@digirockett.com::430750fd-a19c-4e1a-9a57-eabc34060f63" providerId="AD" clId="Web-{5FD18E74-30F7-1BAE-51AA-B5B69A65B25F}" dt="2024-02-13T06:22:26.421" v="20" actId="1076"/>
          <ac:spMkLst>
            <pc:docMk/>
            <pc:sldMk cId="1746410713" sldId="297"/>
            <ac:spMk id="22" creationId="{89FBB2EB-9F5F-39BC-08CE-E1FAA535062D}"/>
          </ac:spMkLst>
        </pc:spChg>
        <pc:spChg chg="mod">
          <ac:chgData name="Aisha Roy" userId="S::aisha@digirockett.com::430750fd-a19c-4e1a-9a57-eabc34060f63" providerId="AD" clId="Web-{5FD18E74-30F7-1BAE-51AA-B5B69A65B25F}" dt="2024-02-13T06:22:31.874" v="22" actId="14100"/>
          <ac:spMkLst>
            <pc:docMk/>
            <pc:sldMk cId="1746410713" sldId="297"/>
            <ac:spMk id="23" creationId="{2D600FCB-384C-1D63-F0F0-D40DEA245639}"/>
          </ac:spMkLst>
        </pc:spChg>
        <pc:spChg chg="mod">
          <ac:chgData name="Aisha Roy" userId="S::aisha@digirockett.com::430750fd-a19c-4e1a-9a57-eabc34060f63" providerId="AD" clId="Web-{5FD18E74-30F7-1BAE-51AA-B5B69A65B25F}" dt="2024-02-13T06:22:36.906" v="24" actId="1076"/>
          <ac:spMkLst>
            <pc:docMk/>
            <pc:sldMk cId="1746410713" sldId="297"/>
            <ac:spMk id="24" creationId="{E5EF2C7E-C04D-73EC-8DE2-FA3FF22361C8}"/>
          </ac:spMkLst>
        </pc:spChg>
        <pc:spChg chg="mod">
          <ac:chgData name="Aisha Roy" userId="S::aisha@digirockett.com::430750fd-a19c-4e1a-9a57-eabc34060f63" providerId="AD" clId="Web-{5FD18E74-30F7-1BAE-51AA-B5B69A65B25F}" dt="2024-02-13T06:22:14.061" v="12" actId="14100"/>
          <ac:spMkLst>
            <pc:docMk/>
            <pc:sldMk cId="1746410713" sldId="297"/>
            <ac:spMk id="26" creationId="{76B4986D-6FFC-C26A-97AC-A00526F0ACA0}"/>
          </ac:spMkLst>
        </pc:spChg>
        <pc:spChg chg="mod">
          <ac:chgData name="Aisha Roy" userId="S::aisha@digirockett.com::430750fd-a19c-4e1a-9a57-eabc34060f63" providerId="AD" clId="Web-{5FD18E74-30F7-1BAE-51AA-B5B69A65B25F}" dt="2024-02-13T06:23:03.297" v="28" actId="1076"/>
          <ac:spMkLst>
            <pc:docMk/>
            <pc:sldMk cId="1746410713" sldId="297"/>
            <ac:spMk id="27" creationId="{02C69466-A0C4-AAB3-F1E2-7C22D2B9A3D5}"/>
          </ac:spMkLst>
        </pc:spChg>
        <pc:spChg chg="mod">
          <ac:chgData name="Aisha Roy" userId="S::aisha@digirockett.com::430750fd-a19c-4e1a-9a57-eabc34060f63" providerId="AD" clId="Web-{5FD18E74-30F7-1BAE-51AA-B5B69A65B25F}" dt="2024-02-13T06:22:29.624" v="21" actId="1076"/>
          <ac:spMkLst>
            <pc:docMk/>
            <pc:sldMk cId="1746410713" sldId="297"/>
            <ac:spMk id="28" creationId="{2FCA58C2-1EA8-6A2A-B0FB-6CE21B9C3101}"/>
          </ac:spMkLst>
        </pc:spChg>
        <pc:spChg chg="mod">
          <ac:chgData name="Aisha Roy" userId="S::aisha@digirockett.com::430750fd-a19c-4e1a-9a57-eabc34060f63" providerId="AD" clId="Web-{5FD18E74-30F7-1BAE-51AA-B5B69A65B25F}" dt="2024-02-13T06:22:35.156" v="23" actId="1076"/>
          <ac:spMkLst>
            <pc:docMk/>
            <pc:sldMk cId="1746410713" sldId="297"/>
            <ac:spMk id="29" creationId="{F6AD1359-51B4-8127-6495-0D59A3F322A5}"/>
          </ac:spMkLst>
        </pc:spChg>
        <pc:spChg chg="mod">
          <ac:chgData name="Aisha Roy" userId="S::aisha@digirockett.com::430750fd-a19c-4e1a-9a57-eabc34060f63" providerId="AD" clId="Web-{5FD18E74-30F7-1BAE-51AA-B5B69A65B25F}" dt="2024-02-13T06:22:41.640" v="25" actId="1076"/>
          <ac:spMkLst>
            <pc:docMk/>
            <pc:sldMk cId="1746410713" sldId="297"/>
            <ac:spMk id="30" creationId="{F04386B1-7DBF-D2D7-8EE3-4A1B8AA18D59}"/>
          </ac:spMkLst>
        </pc:spChg>
        <pc:picChg chg="mod">
          <ac:chgData name="Aisha Roy" userId="S::aisha@digirockett.com::430750fd-a19c-4e1a-9a57-eabc34060f63" providerId="AD" clId="Web-{5FD18E74-30F7-1BAE-51AA-B5B69A65B25F}" dt="2024-02-13T06:22:16.905" v="17" actId="1076"/>
          <ac:picMkLst>
            <pc:docMk/>
            <pc:sldMk cId="1746410713" sldId="297"/>
            <ac:picMk id="19" creationId="{C2B2A7A8-F460-7B30-A50C-B77D822CF75C}"/>
          </ac:picMkLst>
        </pc:picChg>
      </pc:sldChg>
    </pc:docChg>
  </pc:docChgLst>
  <pc:docChgLst>
    <pc:chgData name="Aisha Roy" userId="S::aisha@digirockett.com::430750fd-a19c-4e1a-9a57-eabc34060f63" providerId="AD" clId="Web-{3BC869D8-67A5-4A3A-9A3A-F704A80869FB}"/>
    <pc:docChg chg="modSld">
      <pc:chgData name="Aisha Roy" userId="S::aisha@digirockett.com::430750fd-a19c-4e1a-9a57-eabc34060f63" providerId="AD" clId="Web-{3BC869D8-67A5-4A3A-9A3A-F704A80869FB}" dt="2024-01-31T10:34:57.991" v="2" actId="14100"/>
      <pc:docMkLst>
        <pc:docMk/>
      </pc:docMkLst>
      <pc:sldChg chg="modSp">
        <pc:chgData name="Aisha Roy" userId="S::aisha@digirockett.com::430750fd-a19c-4e1a-9a57-eabc34060f63" providerId="AD" clId="Web-{3BC869D8-67A5-4A3A-9A3A-F704A80869FB}" dt="2024-01-31T10:34:44.225" v="1" actId="1076"/>
        <pc:sldMkLst>
          <pc:docMk/>
          <pc:sldMk cId="0" sldId="259"/>
        </pc:sldMkLst>
        <pc:spChg chg="mod">
          <ac:chgData name="Aisha Roy" userId="S::aisha@digirockett.com::430750fd-a19c-4e1a-9a57-eabc34060f63" providerId="AD" clId="Web-{3BC869D8-67A5-4A3A-9A3A-F704A80869FB}" dt="2024-01-31T10:34:44.225" v="1" actId="1076"/>
          <ac:spMkLst>
            <pc:docMk/>
            <pc:sldMk cId="0" sldId="259"/>
            <ac:spMk id="8" creationId="{00000000-0000-0000-0000-000000000000}"/>
          </ac:spMkLst>
        </pc:spChg>
      </pc:sldChg>
      <pc:sldChg chg="modSp">
        <pc:chgData name="Aisha Roy" userId="S::aisha@digirockett.com::430750fd-a19c-4e1a-9a57-eabc34060f63" providerId="AD" clId="Web-{3BC869D8-67A5-4A3A-9A3A-F704A80869FB}" dt="2024-01-31T10:34:57.991" v="2" actId="14100"/>
        <pc:sldMkLst>
          <pc:docMk/>
          <pc:sldMk cId="0" sldId="267"/>
        </pc:sldMkLst>
        <pc:picChg chg="mod">
          <ac:chgData name="Aisha Roy" userId="S::aisha@digirockett.com::430750fd-a19c-4e1a-9a57-eabc34060f63" providerId="AD" clId="Web-{3BC869D8-67A5-4A3A-9A3A-F704A80869FB}" dt="2024-01-31T10:34:57.991" v="2" actId="14100"/>
          <ac:picMkLst>
            <pc:docMk/>
            <pc:sldMk cId="0" sldId="267"/>
            <ac:picMk id="5" creationId="{F97C3D5C-CC6E-031C-E413-A6398D90CC1F}"/>
          </ac:picMkLst>
        </pc:picChg>
      </pc:sldChg>
    </pc:docChg>
  </pc:docChgLst>
  <pc:docChgLst>
    <pc:chgData name="Aisha Roy" userId="S::aisha@digirockett.com::430750fd-a19c-4e1a-9a57-eabc34060f63" providerId="AD" clId="Web-{3663BE8F-4A74-28B3-D556-BF2ED6DAEB4B}"/>
    <pc:docChg chg="modSld">
      <pc:chgData name="Aisha Roy" userId="S::aisha@digirockett.com::430750fd-a19c-4e1a-9a57-eabc34060f63" providerId="AD" clId="Web-{3663BE8F-4A74-28B3-D556-BF2ED6DAEB4B}" dt="2024-01-30T17:11:25.260" v="38" actId="20577"/>
      <pc:docMkLst>
        <pc:docMk/>
      </pc:docMkLst>
      <pc:sldChg chg="modSp">
        <pc:chgData name="Aisha Roy" userId="S::aisha@digirockett.com::430750fd-a19c-4e1a-9a57-eabc34060f63" providerId="AD" clId="Web-{3663BE8F-4A74-28B3-D556-BF2ED6DAEB4B}" dt="2024-01-30T17:08:07.071" v="25" actId="14100"/>
        <pc:sldMkLst>
          <pc:docMk/>
          <pc:sldMk cId="0" sldId="261"/>
        </pc:sldMkLst>
        <pc:spChg chg="mod">
          <ac:chgData name="Aisha Roy" userId="S::aisha@digirockett.com::430750fd-a19c-4e1a-9a57-eabc34060f63" providerId="AD" clId="Web-{3663BE8F-4A74-28B3-D556-BF2ED6DAEB4B}" dt="2024-01-30T17:08:07.071" v="25" actId="14100"/>
          <ac:spMkLst>
            <pc:docMk/>
            <pc:sldMk cId="0" sldId="261"/>
            <ac:spMk id="5" creationId="{00000000-0000-0000-0000-000000000000}"/>
          </ac:spMkLst>
        </pc:spChg>
        <pc:spChg chg="mod">
          <ac:chgData name="Aisha Roy" userId="S::aisha@digirockett.com::430750fd-a19c-4e1a-9a57-eabc34060f63" providerId="AD" clId="Web-{3663BE8F-4A74-28B3-D556-BF2ED6DAEB4B}" dt="2024-01-30T17:07:57.509" v="24" actId="1076"/>
          <ac:spMkLst>
            <pc:docMk/>
            <pc:sldMk cId="0" sldId="261"/>
            <ac:spMk id="8" creationId="{00000000-0000-0000-0000-000000000000}"/>
          </ac:spMkLst>
        </pc:spChg>
      </pc:sldChg>
      <pc:sldChg chg="modSp">
        <pc:chgData name="Aisha Roy" userId="S::aisha@digirockett.com::430750fd-a19c-4e1a-9a57-eabc34060f63" providerId="AD" clId="Web-{3663BE8F-4A74-28B3-D556-BF2ED6DAEB4B}" dt="2024-01-30T17:09:58.416" v="34" actId="20577"/>
        <pc:sldMkLst>
          <pc:docMk/>
          <pc:sldMk cId="0" sldId="264"/>
        </pc:sldMkLst>
        <pc:spChg chg="mod">
          <ac:chgData name="Aisha Roy" userId="S::aisha@digirockett.com::430750fd-a19c-4e1a-9a57-eabc34060f63" providerId="AD" clId="Web-{3663BE8F-4A74-28B3-D556-BF2ED6DAEB4B}" dt="2024-01-30T17:09:58.416" v="34" actId="20577"/>
          <ac:spMkLst>
            <pc:docMk/>
            <pc:sldMk cId="0" sldId="264"/>
            <ac:spMk id="8" creationId="{00000000-0000-0000-0000-000000000000}"/>
          </ac:spMkLst>
        </pc:spChg>
        <pc:spChg chg="mod">
          <ac:chgData name="Aisha Roy" userId="S::aisha@digirockett.com::430750fd-a19c-4e1a-9a57-eabc34060f63" providerId="AD" clId="Web-{3663BE8F-4A74-28B3-D556-BF2ED6DAEB4B}" dt="2024-01-30T17:09:44.181" v="32" actId="14100"/>
          <ac:spMkLst>
            <pc:docMk/>
            <pc:sldMk cId="0" sldId="264"/>
            <ac:spMk id="9" creationId="{00000000-0000-0000-0000-000000000000}"/>
          </ac:spMkLst>
        </pc:spChg>
      </pc:sldChg>
      <pc:sldChg chg="modSp">
        <pc:chgData name="Aisha Roy" userId="S::aisha@digirockett.com::430750fd-a19c-4e1a-9a57-eabc34060f63" providerId="AD" clId="Web-{3663BE8F-4A74-28B3-D556-BF2ED6DAEB4B}" dt="2024-01-30T17:02:47.726" v="17" actId="20577"/>
        <pc:sldMkLst>
          <pc:docMk/>
          <pc:sldMk cId="0" sldId="265"/>
        </pc:sldMkLst>
        <pc:spChg chg="mod">
          <ac:chgData name="Aisha Roy" userId="S::aisha@digirockett.com::430750fd-a19c-4e1a-9a57-eabc34060f63" providerId="AD" clId="Web-{3663BE8F-4A74-28B3-D556-BF2ED6DAEB4B}" dt="2024-01-30T17:02:47.726" v="17" actId="20577"/>
          <ac:spMkLst>
            <pc:docMk/>
            <pc:sldMk cId="0" sldId="265"/>
            <ac:spMk id="4" creationId="{00000000-0000-0000-0000-000000000000}"/>
          </ac:spMkLst>
        </pc:spChg>
      </pc:sldChg>
      <pc:sldChg chg="modSp">
        <pc:chgData name="Aisha Roy" userId="S::aisha@digirockett.com::430750fd-a19c-4e1a-9a57-eabc34060f63" providerId="AD" clId="Web-{3663BE8F-4A74-28B3-D556-BF2ED6DAEB4B}" dt="2024-01-30T17:06:20.211" v="23" actId="20577"/>
        <pc:sldMkLst>
          <pc:docMk/>
          <pc:sldMk cId="0" sldId="268"/>
        </pc:sldMkLst>
        <pc:spChg chg="mod">
          <ac:chgData name="Aisha Roy" userId="S::aisha@digirockett.com::430750fd-a19c-4e1a-9a57-eabc34060f63" providerId="AD" clId="Web-{3663BE8F-4A74-28B3-D556-BF2ED6DAEB4B}" dt="2024-01-30T17:06:20.211" v="23" actId="20577"/>
          <ac:spMkLst>
            <pc:docMk/>
            <pc:sldMk cId="0" sldId="268"/>
            <ac:spMk id="4" creationId="{00000000-0000-0000-0000-000000000000}"/>
          </ac:spMkLst>
        </pc:spChg>
      </pc:sldChg>
      <pc:sldChg chg="modSp">
        <pc:chgData name="Aisha Roy" userId="S::aisha@digirockett.com::430750fd-a19c-4e1a-9a57-eabc34060f63" providerId="AD" clId="Web-{3663BE8F-4A74-28B3-D556-BF2ED6DAEB4B}" dt="2024-01-30T17:08:30.962" v="28" actId="20577"/>
        <pc:sldMkLst>
          <pc:docMk/>
          <pc:sldMk cId="0" sldId="269"/>
        </pc:sldMkLst>
        <pc:spChg chg="mod">
          <ac:chgData name="Aisha Roy" userId="S::aisha@digirockett.com::430750fd-a19c-4e1a-9a57-eabc34060f63" providerId="AD" clId="Web-{3663BE8F-4A74-28B3-D556-BF2ED6DAEB4B}" dt="2024-01-30T17:08:30.962" v="28" actId="20577"/>
          <ac:spMkLst>
            <pc:docMk/>
            <pc:sldMk cId="0" sldId="269"/>
            <ac:spMk id="4" creationId="{00000000-0000-0000-0000-000000000000}"/>
          </ac:spMkLst>
        </pc:spChg>
      </pc:sldChg>
      <pc:sldChg chg="modSp">
        <pc:chgData name="Aisha Roy" userId="S::aisha@digirockett.com::430750fd-a19c-4e1a-9a57-eabc34060f63" providerId="AD" clId="Web-{3663BE8F-4A74-28B3-D556-BF2ED6DAEB4B}" dt="2024-01-30T17:09:07.603" v="31" actId="20577"/>
        <pc:sldMkLst>
          <pc:docMk/>
          <pc:sldMk cId="0" sldId="270"/>
        </pc:sldMkLst>
        <pc:spChg chg="mod">
          <ac:chgData name="Aisha Roy" userId="S::aisha@digirockett.com::430750fd-a19c-4e1a-9a57-eabc34060f63" providerId="AD" clId="Web-{3663BE8F-4A74-28B3-D556-BF2ED6DAEB4B}" dt="2024-01-30T17:09:07.603" v="31" actId="20577"/>
          <ac:spMkLst>
            <pc:docMk/>
            <pc:sldMk cId="0" sldId="270"/>
            <ac:spMk id="4" creationId="{00000000-0000-0000-0000-000000000000}"/>
          </ac:spMkLst>
        </pc:spChg>
      </pc:sldChg>
      <pc:sldChg chg="modSp">
        <pc:chgData name="Aisha Roy" userId="S::aisha@digirockett.com::430750fd-a19c-4e1a-9a57-eabc34060f63" providerId="AD" clId="Web-{3663BE8F-4A74-28B3-D556-BF2ED6DAEB4B}" dt="2024-01-30T17:05:38.211" v="21" actId="20577"/>
        <pc:sldMkLst>
          <pc:docMk/>
          <pc:sldMk cId="0" sldId="271"/>
        </pc:sldMkLst>
        <pc:spChg chg="mod">
          <ac:chgData name="Aisha Roy" userId="S::aisha@digirockett.com::430750fd-a19c-4e1a-9a57-eabc34060f63" providerId="AD" clId="Web-{3663BE8F-4A74-28B3-D556-BF2ED6DAEB4B}" dt="2024-01-30T17:05:38.211" v="21" actId="20577"/>
          <ac:spMkLst>
            <pc:docMk/>
            <pc:sldMk cId="0" sldId="271"/>
            <ac:spMk id="5" creationId="{00000000-0000-0000-0000-000000000000}"/>
          </ac:spMkLst>
        </pc:spChg>
      </pc:sldChg>
      <pc:sldChg chg="modSp">
        <pc:chgData name="Aisha Roy" userId="S::aisha@digirockett.com::430750fd-a19c-4e1a-9a57-eabc34060f63" providerId="AD" clId="Web-{3663BE8F-4A74-28B3-D556-BF2ED6DAEB4B}" dt="2024-01-30T17:05:32.383" v="20" actId="20577"/>
        <pc:sldMkLst>
          <pc:docMk/>
          <pc:sldMk cId="0" sldId="272"/>
        </pc:sldMkLst>
        <pc:spChg chg="mod">
          <ac:chgData name="Aisha Roy" userId="S::aisha@digirockett.com::430750fd-a19c-4e1a-9a57-eabc34060f63" providerId="AD" clId="Web-{3663BE8F-4A74-28B3-D556-BF2ED6DAEB4B}" dt="2024-01-30T17:05:32.383" v="20" actId="20577"/>
          <ac:spMkLst>
            <pc:docMk/>
            <pc:sldMk cId="0" sldId="272"/>
            <ac:spMk id="5" creationId="{00000000-0000-0000-0000-000000000000}"/>
          </ac:spMkLst>
        </pc:spChg>
      </pc:sldChg>
      <pc:sldChg chg="modSp">
        <pc:chgData name="Aisha Roy" userId="S::aisha@digirockett.com::430750fd-a19c-4e1a-9a57-eabc34060f63" providerId="AD" clId="Web-{3663BE8F-4A74-28B3-D556-BF2ED6DAEB4B}" dt="2024-01-30T17:11:25.260" v="38" actId="20577"/>
        <pc:sldMkLst>
          <pc:docMk/>
          <pc:sldMk cId="0" sldId="278"/>
        </pc:sldMkLst>
        <pc:spChg chg="mod">
          <ac:chgData name="Aisha Roy" userId="S::aisha@digirockett.com::430750fd-a19c-4e1a-9a57-eabc34060f63" providerId="AD" clId="Web-{3663BE8F-4A74-28B3-D556-BF2ED6DAEB4B}" dt="2024-01-30T17:11:21.322" v="37" actId="20577"/>
          <ac:spMkLst>
            <pc:docMk/>
            <pc:sldMk cId="0" sldId="278"/>
            <ac:spMk id="5" creationId="{00000000-0000-0000-0000-000000000000}"/>
          </ac:spMkLst>
        </pc:spChg>
        <pc:spChg chg="mod">
          <ac:chgData name="Aisha Roy" userId="S::aisha@digirockett.com::430750fd-a19c-4e1a-9a57-eabc34060f63" providerId="AD" clId="Web-{3663BE8F-4A74-28B3-D556-BF2ED6DAEB4B}" dt="2024-01-30T17:11:25.260" v="38" actId="20577"/>
          <ac:spMkLst>
            <pc:docMk/>
            <pc:sldMk cId="0" sldId="278"/>
            <ac:spMk id="6" creationId="{00000000-0000-0000-0000-000000000000}"/>
          </ac:spMkLst>
        </pc:spChg>
      </pc:sldChg>
    </pc:docChg>
  </pc:docChgLst>
  <pc:docChgLst>
    <pc:chgData name="Aisha Roy" userId="S::aisha@digirockett.com::430750fd-a19c-4e1a-9a57-eabc34060f63" providerId="AD" clId="Web-{54202A07-5EC9-493F-9021-564648D2CD0D}"/>
    <pc:docChg chg="modSld">
      <pc:chgData name="Aisha Roy" userId="S::aisha@digirockett.com::430750fd-a19c-4e1a-9a57-eabc34060f63" providerId="AD" clId="Web-{54202A07-5EC9-493F-9021-564648D2CD0D}" dt="2024-01-31T16:19:03.135" v="4"/>
      <pc:docMkLst>
        <pc:docMk/>
      </pc:docMkLst>
      <pc:sldChg chg="modSp">
        <pc:chgData name="Aisha Roy" userId="S::aisha@digirockett.com::430750fd-a19c-4e1a-9a57-eabc34060f63" providerId="AD" clId="Web-{54202A07-5EC9-493F-9021-564648D2CD0D}" dt="2024-01-31T16:19:03.135" v="4"/>
        <pc:sldMkLst>
          <pc:docMk/>
          <pc:sldMk cId="3663398798" sldId="287"/>
        </pc:sldMkLst>
        <pc:graphicFrameChg chg="mod modGraphic">
          <ac:chgData name="Aisha Roy" userId="S::aisha@digirockett.com::430750fd-a19c-4e1a-9a57-eabc34060f63" providerId="AD" clId="Web-{54202A07-5EC9-493F-9021-564648D2CD0D}" dt="2024-01-31T16:19:03.135" v="4"/>
          <ac:graphicFrameMkLst>
            <pc:docMk/>
            <pc:sldMk cId="3663398798" sldId="287"/>
            <ac:graphicFrameMk id="4" creationId="{77093233-2428-3499-7480-15BEFFA4B8CC}"/>
          </ac:graphicFrameMkLst>
        </pc:graphicFrameChg>
      </pc:sldChg>
    </pc:docChg>
  </pc:docChgLst>
  <pc:docChgLst>
    <pc:chgData name="Sakshi Thakur" userId="S::sakshi.thakur@digirockett.com::53e77a8e-454c-4df9-a690-a8a9f72702e8" providerId="AD" clId="Web-{5459598D-4E56-A3F8-C976-BDD3FE8AC1C9}"/>
    <pc:docChg chg="addSld modSld">
      <pc:chgData name="Sakshi Thakur" userId="S::sakshi.thakur@digirockett.com::53e77a8e-454c-4df9-a690-a8a9f72702e8" providerId="AD" clId="Web-{5459598D-4E56-A3F8-C976-BDD3FE8AC1C9}" dt="2024-01-30T17:24:29.567" v="159" actId="20577"/>
      <pc:docMkLst>
        <pc:docMk/>
      </pc:docMkLst>
      <pc:sldChg chg="addSp delSp modSp">
        <pc:chgData name="Sakshi Thakur" userId="S::sakshi.thakur@digirockett.com::53e77a8e-454c-4df9-a690-a8a9f72702e8" providerId="AD" clId="Web-{5459598D-4E56-A3F8-C976-BDD3FE8AC1C9}" dt="2024-01-30T17:05:17.154" v="13" actId="1076"/>
        <pc:sldMkLst>
          <pc:docMk/>
          <pc:sldMk cId="0" sldId="267"/>
        </pc:sldMkLst>
        <pc:spChg chg="del mod">
          <ac:chgData name="Sakshi Thakur" userId="S::sakshi.thakur@digirockett.com::53e77a8e-454c-4df9-a690-a8a9f72702e8" providerId="AD" clId="Web-{5459598D-4E56-A3F8-C976-BDD3FE8AC1C9}" dt="2024-01-30T17:04:06.169" v="3"/>
          <ac:spMkLst>
            <pc:docMk/>
            <pc:sldMk cId="0" sldId="267"/>
            <ac:spMk id="2" creationId="{00000000-0000-0000-0000-000000000000}"/>
          </ac:spMkLst>
        </pc:spChg>
        <pc:spChg chg="mod">
          <ac:chgData name="Sakshi Thakur" userId="S::sakshi.thakur@digirockett.com::53e77a8e-454c-4df9-a690-a8a9f72702e8" providerId="AD" clId="Web-{5459598D-4E56-A3F8-C976-BDD3FE8AC1C9}" dt="2024-01-30T17:05:17.154" v="13" actId="1076"/>
          <ac:spMkLst>
            <pc:docMk/>
            <pc:sldMk cId="0" sldId="267"/>
            <ac:spMk id="4" creationId="{00000000-0000-0000-0000-000000000000}"/>
          </ac:spMkLst>
        </pc:spChg>
        <pc:picChg chg="add mod modCrop">
          <ac:chgData name="Sakshi Thakur" userId="S::sakshi.thakur@digirockett.com::53e77a8e-454c-4df9-a690-a8a9f72702e8" providerId="AD" clId="Web-{5459598D-4E56-A3F8-C976-BDD3FE8AC1C9}" dt="2024-01-30T17:05:00.935" v="12" actId="1076"/>
          <ac:picMkLst>
            <pc:docMk/>
            <pc:sldMk cId="0" sldId="267"/>
            <ac:picMk id="5" creationId="{F97C3D5C-CC6E-031C-E413-A6398D90CC1F}"/>
          </ac:picMkLst>
        </pc:picChg>
      </pc:sldChg>
      <pc:sldChg chg="addSp delSp modSp">
        <pc:chgData name="Sakshi Thakur" userId="S::sakshi.thakur@digirockett.com::53e77a8e-454c-4df9-a690-a8a9f72702e8" providerId="AD" clId="Web-{5459598D-4E56-A3F8-C976-BDD3FE8AC1C9}" dt="2024-01-30T17:09:52.062" v="31"/>
        <pc:sldMkLst>
          <pc:docMk/>
          <pc:sldMk cId="0" sldId="268"/>
        </pc:sldMkLst>
        <pc:spChg chg="add del">
          <ac:chgData name="Sakshi Thakur" userId="S::sakshi.thakur@digirockett.com::53e77a8e-454c-4df9-a690-a8a9f72702e8" providerId="AD" clId="Web-{5459598D-4E56-A3F8-C976-BDD3FE8AC1C9}" dt="2024-01-30T17:09:52.062" v="31"/>
          <ac:spMkLst>
            <pc:docMk/>
            <pc:sldMk cId="0" sldId="268"/>
            <ac:spMk id="2" creationId="{00000000-0000-0000-0000-000000000000}"/>
          </ac:spMkLst>
        </pc:spChg>
        <pc:picChg chg="add del mod">
          <ac:chgData name="Sakshi Thakur" userId="S::sakshi.thakur@digirockett.com::53e77a8e-454c-4df9-a690-a8a9f72702e8" providerId="AD" clId="Web-{5459598D-4E56-A3F8-C976-BDD3FE8AC1C9}" dt="2024-01-30T17:09:50.952" v="30"/>
          <ac:picMkLst>
            <pc:docMk/>
            <pc:sldMk cId="0" sldId="268"/>
            <ac:picMk id="5" creationId="{42EBE4BD-D4DA-462A-8F6A-463E918C14C4}"/>
          </ac:picMkLst>
        </pc:picChg>
      </pc:sldChg>
      <pc:sldChg chg="addSp delSp modSp">
        <pc:chgData name="Sakshi Thakur" userId="S::sakshi.thakur@digirockett.com::53e77a8e-454c-4df9-a690-a8a9f72702e8" providerId="AD" clId="Web-{5459598D-4E56-A3F8-C976-BDD3FE8AC1C9}" dt="2024-01-30T17:09:36.733" v="26"/>
        <pc:sldMkLst>
          <pc:docMk/>
          <pc:sldMk cId="0" sldId="269"/>
        </pc:sldMkLst>
        <pc:spChg chg="add del">
          <ac:chgData name="Sakshi Thakur" userId="S::sakshi.thakur@digirockett.com::53e77a8e-454c-4df9-a690-a8a9f72702e8" providerId="AD" clId="Web-{5459598D-4E56-A3F8-C976-BDD3FE8AC1C9}" dt="2024-01-30T17:09:36.733" v="26"/>
          <ac:spMkLst>
            <pc:docMk/>
            <pc:sldMk cId="0" sldId="269"/>
            <ac:spMk id="2" creationId="{00000000-0000-0000-0000-000000000000}"/>
          </ac:spMkLst>
        </pc:spChg>
        <pc:picChg chg="add del mod">
          <ac:chgData name="Sakshi Thakur" userId="S::sakshi.thakur@digirockett.com::53e77a8e-454c-4df9-a690-a8a9f72702e8" providerId="AD" clId="Web-{5459598D-4E56-A3F8-C976-BDD3FE8AC1C9}" dt="2024-01-30T17:09:35.108" v="25"/>
          <ac:picMkLst>
            <pc:docMk/>
            <pc:sldMk cId="0" sldId="269"/>
            <ac:picMk id="5" creationId="{BED8AD11-8709-8CCC-CD7F-C8DDFC73CFAD}"/>
          </ac:picMkLst>
        </pc:picChg>
      </pc:sldChg>
      <pc:sldChg chg="addSp delSp modSp add replId">
        <pc:chgData name="Sakshi Thakur" userId="S::sakshi.thakur@digirockett.com::53e77a8e-454c-4df9-a690-a8a9f72702e8" providerId="AD" clId="Web-{5459598D-4E56-A3F8-C976-BDD3FE8AC1C9}" dt="2024-01-30T17:24:29.567" v="159" actId="20577"/>
        <pc:sldMkLst>
          <pc:docMk/>
          <pc:sldMk cId="561058355" sldId="284"/>
        </pc:sldMkLst>
        <pc:spChg chg="del">
          <ac:chgData name="Sakshi Thakur" userId="S::sakshi.thakur@digirockett.com::53e77a8e-454c-4df9-a690-a8a9f72702e8" providerId="AD" clId="Web-{5459598D-4E56-A3F8-C976-BDD3FE8AC1C9}" dt="2024-01-30T17:15:58.783" v="33"/>
          <ac:spMkLst>
            <pc:docMk/>
            <pc:sldMk cId="561058355" sldId="284"/>
            <ac:spMk id="2" creationId="{6A9FA883-6676-A0A1-DBFE-D480EB216870}"/>
          </ac:spMkLst>
        </pc:spChg>
        <pc:spChg chg="mod">
          <ac:chgData name="Sakshi Thakur" userId="S::sakshi.thakur@digirockett.com::53e77a8e-454c-4df9-a690-a8a9f72702e8" providerId="AD" clId="Web-{5459598D-4E56-A3F8-C976-BDD3FE8AC1C9}" dt="2024-01-30T17:18:59.753" v="101" actId="1076"/>
          <ac:spMkLst>
            <pc:docMk/>
            <pc:sldMk cId="561058355" sldId="284"/>
            <ac:spMk id="3" creationId="{BDF0A781-6B88-DFC8-437C-DF633BEA724E}"/>
          </ac:spMkLst>
        </pc:spChg>
        <pc:spChg chg="mod">
          <ac:chgData name="Sakshi Thakur" userId="S::sakshi.thakur@digirockett.com::53e77a8e-454c-4df9-a690-a8a9f72702e8" providerId="AD" clId="Web-{5459598D-4E56-A3F8-C976-BDD3FE8AC1C9}" dt="2024-01-30T17:24:29.567" v="159" actId="20577"/>
          <ac:spMkLst>
            <pc:docMk/>
            <pc:sldMk cId="561058355" sldId="284"/>
            <ac:spMk id="4" creationId="{363E78A0-68B5-FA2B-5346-81846EDF5F9F}"/>
          </ac:spMkLst>
        </pc:spChg>
        <pc:spChg chg="add mod">
          <ac:chgData name="Sakshi Thakur" userId="S::sakshi.thakur@digirockett.com::53e77a8e-454c-4df9-a690-a8a9f72702e8" providerId="AD" clId="Web-{5459598D-4E56-A3F8-C976-BDD3FE8AC1C9}" dt="2024-01-30T17:24:10.036" v="156" actId="1076"/>
          <ac:spMkLst>
            <pc:docMk/>
            <pc:sldMk cId="561058355" sldId="284"/>
            <ac:spMk id="10" creationId="{15DF60ED-C81F-ED02-9055-C50D72EE815E}"/>
          </ac:spMkLst>
        </pc:spChg>
        <pc:spChg chg="add mod">
          <ac:chgData name="Sakshi Thakur" userId="S::sakshi.thakur@digirockett.com::53e77a8e-454c-4df9-a690-a8a9f72702e8" providerId="AD" clId="Web-{5459598D-4E56-A3F8-C976-BDD3FE8AC1C9}" dt="2024-01-30T17:24:15.192" v="157" actId="1076"/>
          <ac:spMkLst>
            <pc:docMk/>
            <pc:sldMk cId="561058355" sldId="284"/>
            <ac:spMk id="11" creationId="{68C4109E-0484-A325-978D-C1E9A5FCB875}"/>
          </ac:spMkLst>
        </pc:spChg>
        <pc:spChg chg="add mod">
          <ac:chgData name="Sakshi Thakur" userId="S::sakshi.thakur@digirockett.com::53e77a8e-454c-4df9-a690-a8a9f72702e8" providerId="AD" clId="Web-{5459598D-4E56-A3F8-C976-BDD3FE8AC1C9}" dt="2024-01-30T17:24:19.676" v="158" actId="1076"/>
          <ac:spMkLst>
            <pc:docMk/>
            <pc:sldMk cId="561058355" sldId="284"/>
            <ac:spMk id="12" creationId="{CB57C1FF-9507-C41F-0DB9-2A41AA0997B0}"/>
          </ac:spMkLst>
        </pc:spChg>
        <pc:picChg chg="add del mod">
          <ac:chgData name="Sakshi Thakur" userId="S::sakshi.thakur@digirockett.com::53e77a8e-454c-4df9-a690-a8a9f72702e8" providerId="AD" clId="Web-{5459598D-4E56-A3F8-C976-BDD3FE8AC1C9}" dt="2024-01-30T17:17:26.346" v="39"/>
          <ac:picMkLst>
            <pc:docMk/>
            <pc:sldMk cId="561058355" sldId="284"/>
            <ac:picMk id="5" creationId="{3FBD29C0-7B79-1554-A69B-AF2D1187DD5E}"/>
          </ac:picMkLst>
        </pc:picChg>
        <pc:picChg chg="add mod">
          <ac:chgData name="Sakshi Thakur" userId="S::sakshi.thakur@digirockett.com::53e77a8e-454c-4df9-a690-a8a9f72702e8" providerId="AD" clId="Web-{5459598D-4E56-A3F8-C976-BDD3FE8AC1C9}" dt="2024-01-30T17:24:02.864" v="154" actId="1076"/>
          <ac:picMkLst>
            <pc:docMk/>
            <pc:sldMk cId="561058355" sldId="284"/>
            <ac:picMk id="6" creationId="{16A07B04-2423-03A7-FB5A-8EE00932E53F}"/>
          </ac:picMkLst>
        </pc:picChg>
        <pc:picChg chg="add mod">
          <ac:chgData name="Sakshi Thakur" userId="S::sakshi.thakur@digirockett.com::53e77a8e-454c-4df9-a690-a8a9f72702e8" providerId="AD" clId="Web-{5459598D-4E56-A3F8-C976-BDD3FE8AC1C9}" dt="2024-01-30T17:21:57.238" v="125" actId="1076"/>
          <ac:picMkLst>
            <pc:docMk/>
            <pc:sldMk cId="561058355" sldId="284"/>
            <ac:picMk id="7" creationId="{55584491-735C-D353-6EE0-BB3631EA0EE5}"/>
          </ac:picMkLst>
        </pc:picChg>
        <pc:picChg chg="add mod">
          <ac:chgData name="Sakshi Thakur" userId="S::sakshi.thakur@digirockett.com::53e77a8e-454c-4df9-a690-a8a9f72702e8" providerId="AD" clId="Web-{5459598D-4E56-A3F8-C976-BDD3FE8AC1C9}" dt="2024-01-30T17:21:00.285" v="117" actId="1076"/>
          <ac:picMkLst>
            <pc:docMk/>
            <pc:sldMk cId="561058355" sldId="284"/>
            <ac:picMk id="8" creationId="{08E080C3-144F-1A93-1FD0-43CEACFF2B6A}"/>
          </ac:picMkLst>
        </pc:picChg>
        <pc:picChg chg="add del mod">
          <ac:chgData name="Sakshi Thakur" userId="S::sakshi.thakur@digirockett.com::53e77a8e-454c-4df9-a690-a8a9f72702e8" providerId="AD" clId="Web-{5459598D-4E56-A3F8-C976-BDD3FE8AC1C9}" dt="2024-01-30T17:21:28.222" v="120"/>
          <ac:picMkLst>
            <pc:docMk/>
            <pc:sldMk cId="561058355" sldId="284"/>
            <ac:picMk id="9" creationId="{1E7F07A0-74C4-91B1-85B9-85E6E4160AE0}"/>
          </ac:picMkLst>
        </pc:picChg>
      </pc:sldChg>
    </pc:docChg>
  </pc:docChgLst>
  <pc:docChgLst>
    <pc:chgData name="Aisha Roy" userId="S::aisha@digirockett.com::430750fd-a19c-4e1a-9a57-eabc34060f63" providerId="AD" clId="Web-{76C26637-8D09-9EA2-63E2-D8FDFF56E01B}"/>
    <pc:docChg chg="addSld modSld">
      <pc:chgData name="Aisha Roy" userId="S::aisha@digirockett.com::430750fd-a19c-4e1a-9a57-eabc34060f63" providerId="AD" clId="Web-{76C26637-8D09-9EA2-63E2-D8FDFF56E01B}" dt="2024-01-30T18:15:00.937" v="663" actId="1076"/>
      <pc:docMkLst>
        <pc:docMk/>
      </pc:docMkLst>
      <pc:sldChg chg="addSp delSp modSp">
        <pc:chgData name="Aisha Roy" userId="S::aisha@digirockett.com::430750fd-a19c-4e1a-9a57-eabc34060f63" providerId="AD" clId="Web-{76C26637-8D09-9EA2-63E2-D8FDFF56E01B}" dt="2024-01-30T18:14:27.468" v="491"/>
        <pc:sldMkLst>
          <pc:docMk/>
          <pc:sldMk cId="3473868437" sldId="285"/>
        </pc:sldMkLst>
        <pc:spChg chg="mod">
          <ac:chgData name="Aisha Roy" userId="S::aisha@digirockett.com::430750fd-a19c-4e1a-9a57-eabc34060f63" providerId="AD" clId="Web-{76C26637-8D09-9EA2-63E2-D8FDFF56E01B}" dt="2024-01-30T17:51:20.867" v="236" actId="1076"/>
          <ac:spMkLst>
            <pc:docMk/>
            <pc:sldMk cId="3473868437" sldId="285"/>
            <ac:spMk id="3" creationId="{16DD4769-E7B5-F40F-EED5-94C2A7A6E787}"/>
          </ac:spMkLst>
        </pc:spChg>
        <pc:spChg chg="add mod ord">
          <ac:chgData name="Aisha Roy" userId="S::aisha@digirockett.com::430750fd-a19c-4e1a-9a57-eabc34060f63" providerId="AD" clId="Web-{76C26637-8D09-9EA2-63E2-D8FDFF56E01B}" dt="2024-01-30T18:13:09.327" v="450" actId="1076"/>
          <ac:spMkLst>
            <pc:docMk/>
            <pc:sldMk cId="3473868437" sldId="285"/>
            <ac:spMk id="5" creationId="{3999228C-241A-7880-E91F-A77928964556}"/>
          </ac:spMkLst>
        </pc:spChg>
        <pc:graphicFrameChg chg="add del mod modGraphic">
          <ac:chgData name="Aisha Roy" userId="S::aisha@digirockett.com::430750fd-a19c-4e1a-9a57-eabc34060f63" providerId="AD" clId="Web-{76C26637-8D09-9EA2-63E2-D8FDFF56E01B}" dt="2024-01-30T18:12:07.092" v="297"/>
          <ac:graphicFrameMkLst>
            <pc:docMk/>
            <pc:sldMk cId="3473868437" sldId="285"/>
            <ac:graphicFrameMk id="4" creationId="{101C5E97-9D4D-0620-2D93-24DA10E060FD}"/>
          </ac:graphicFrameMkLst>
        </pc:graphicFrameChg>
        <pc:graphicFrameChg chg="add mod modGraphic">
          <ac:chgData name="Aisha Roy" userId="S::aisha@digirockett.com::430750fd-a19c-4e1a-9a57-eabc34060f63" providerId="AD" clId="Web-{76C26637-8D09-9EA2-63E2-D8FDFF56E01B}" dt="2024-01-30T18:14:27.468" v="491"/>
          <ac:graphicFrameMkLst>
            <pc:docMk/>
            <pc:sldMk cId="3473868437" sldId="285"/>
            <ac:graphicFrameMk id="7" creationId="{A70BC8E4-3363-2753-F23A-2E4707317A48}"/>
          </ac:graphicFrameMkLst>
        </pc:graphicFrameChg>
      </pc:sldChg>
      <pc:sldChg chg="addSp delSp modSp add replId">
        <pc:chgData name="Aisha Roy" userId="S::aisha@digirockett.com::430750fd-a19c-4e1a-9a57-eabc34060f63" providerId="AD" clId="Web-{76C26637-8D09-9EA2-63E2-D8FDFF56E01B}" dt="2024-01-30T18:15:00.937" v="663" actId="1076"/>
        <pc:sldMkLst>
          <pc:docMk/>
          <pc:sldMk cId="3236214650" sldId="286"/>
        </pc:sldMkLst>
        <pc:spChg chg="mod">
          <ac:chgData name="Aisha Roy" userId="S::aisha@digirockett.com::430750fd-a19c-4e1a-9a57-eabc34060f63" providerId="AD" clId="Web-{76C26637-8D09-9EA2-63E2-D8FDFF56E01B}" dt="2024-01-30T18:15:00.937" v="663" actId="1076"/>
          <ac:spMkLst>
            <pc:docMk/>
            <pc:sldMk cId="3236214650" sldId="286"/>
            <ac:spMk id="3" creationId="{FC50139A-7AD1-1030-0030-56549CA3D834}"/>
          </ac:spMkLst>
        </pc:spChg>
        <pc:spChg chg="mod">
          <ac:chgData name="Aisha Roy" userId="S::aisha@digirockett.com::430750fd-a19c-4e1a-9a57-eabc34060f63" providerId="AD" clId="Web-{76C26637-8D09-9EA2-63E2-D8FDFF56E01B}" dt="2024-01-30T18:14:53.890" v="662" actId="1076"/>
          <ac:spMkLst>
            <pc:docMk/>
            <pc:sldMk cId="3236214650" sldId="286"/>
            <ac:spMk id="5" creationId="{AD023C4D-97D9-4A0C-07FE-DCA5AF6E2C80}"/>
          </ac:spMkLst>
        </pc:spChg>
        <pc:graphicFrameChg chg="add mod modGraphic">
          <ac:chgData name="Aisha Roy" userId="S::aisha@digirockett.com::430750fd-a19c-4e1a-9a57-eabc34060f63" providerId="AD" clId="Web-{76C26637-8D09-9EA2-63E2-D8FDFF56E01B}" dt="2024-01-30T18:14:42.905" v="661"/>
          <ac:graphicFrameMkLst>
            <pc:docMk/>
            <pc:sldMk cId="3236214650" sldId="286"/>
            <ac:graphicFrameMk id="4" creationId="{3773184D-BE8F-5BBA-EB88-92EEC9FEBE76}"/>
          </ac:graphicFrameMkLst>
        </pc:graphicFrameChg>
        <pc:graphicFrameChg chg="del">
          <ac:chgData name="Aisha Roy" userId="S::aisha@digirockett.com::430750fd-a19c-4e1a-9a57-eabc34060f63" providerId="AD" clId="Web-{76C26637-8D09-9EA2-63E2-D8FDFF56E01B}" dt="2024-01-30T18:13:31.030" v="452"/>
          <ac:graphicFrameMkLst>
            <pc:docMk/>
            <pc:sldMk cId="3236214650" sldId="286"/>
            <ac:graphicFrameMk id="7" creationId="{5C347E10-8E86-833A-AA87-295F343A8EF8}"/>
          </ac:graphicFrameMkLst>
        </pc:graphicFrameChg>
      </pc:sldChg>
    </pc:docChg>
  </pc:docChgLst>
  <pc:docChgLst>
    <pc:chgData name="Sakshi Thakur" userId="S::sakshi.thakur@digirockett.com::53e77a8e-454c-4df9-a690-a8a9f72702e8" providerId="AD" clId="Web-{27EA45C9-31AE-84A4-C5CF-98F132ED4994}"/>
    <pc:docChg chg="addSld delSld modSld sldOrd">
      <pc:chgData name="Sakshi Thakur" userId="S::sakshi.thakur@digirockett.com::53e77a8e-454c-4df9-a690-a8a9f72702e8" providerId="AD" clId="Web-{27EA45C9-31AE-84A4-C5CF-98F132ED4994}" dt="2024-01-31T16:50:10.619" v="714" actId="20577"/>
      <pc:docMkLst>
        <pc:docMk/>
      </pc:docMkLst>
      <pc:sldChg chg="del">
        <pc:chgData name="Sakshi Thakur" userId="S::sakshi.thakur@digirockett.com::53e77a8e-454c-4df9-a690-a8a9f72702e8" providerId="AD" clId="Web-{27EA45C9-31AE-84A4-C5CF-98F132ED4994}" dt="2024-01-31T16:15:23.885" v="152"/>
        <pc:sldMkLst>
          <pc:docMk/>
          <pc:sldMk cId="0" sldId="268"/>
        </pc:sldMkLst>
      </pc:sldChg>
      <pc:sldChg chg="addSp delSp modSp">
        <pc:chgData name="Sakshi Thakur" userId="S::sakshi.thakur@digirockett.com::53e77a8e-454c-4df9-a690-a8a9f72702e8" providerId="AD" clId="Web-{27EA45C9-31AE-84A4-C5CF-98F132ED4994}" dt="2024-01-31T16:19:45.622" v="187" actId="20577"/>
        <pc:sldMkLst>
          <pc:docMk/>
          <pc:sldMk cId="0" sldId="269"/>
        </pc:sldMkLst>
        <pc:spChg chg="del">
          <ac:chgData name="Sakshi Thakur" userId="S::sakshi.thakur@digirockett.com::53e77a8e-454c-4df9-a690-a8a9f72702e8" providerId="AD" clId="Web-{27EA45C9-31AE-84A4-C5CF-98F132ED4994}" dt="2024-01-31T16:18:52.059" v="153"/>
          <ac:spMkLst>
            <pc:docMk/>
            <pc:sldMk cId="0" sldId="269"/>
            <ac:spMk id="2" creationId="{00000000-0000-0000-0000-000000000000}"/>
          </ac:spMkLst>
        </pc:spChg>
        <pc:spChg chg="mod">
          <ac:chgData name="Sakshi Thakur" userId="S::sakshi.thakur@digirockett.com::53e77a8e-454c-4df9-a690-a8a9f72702e8" providerId="AD" clId="Web-{27EA45C9-31AE-84A4-C5CF-98F132ED4994}" dt="2024-01-31T16:19:45.622" v="187" actId="20577"/>
          <ac:spMkLst>
            <pc:docMk/>
            <pc:sldMk cId="0" sldId="269"/>
            <ac:spMk id="4" creationId="{00000000-0000-0000-0000-000000000000}"/>
          </ac:spMkLst>
        </pc:spChg>
        <pc:picChg chg="add mod">
          <ac:chgData name="Sakshi Thakur" userId="S::sakshi.thakur@digirockett.com::53e77a8e-454c-4df9-a690-a8a9f72702e8" providerId="AD" clId="Web-{27EA45C9-31AE-84A4-C5CF-98F132ED4994}" dt="2024-01-31T16:19:09.059" v="157" actId="1076"/>
          <ac:picMkLst>
            <pc:docMk/>
            <pc:sldMk cId="0" sldId="269"/>
            <ac:picMk id="5" creationId="{9E58043A-CFDF-25A9-89EC-D6F2C860DC78}"/>
          </ac:picMkLst>
        </pc:picChg>
      </pc:sldChg>
      <pc:sldChg chg="addSp delSp modSp">
        <pc:chgData name="Sakshi Thakur" userId="S::sakshi.thakur@digirockett.com::53e77a8e-454c-4df9-a690-a8a9f72702e8" providerId="AD" clId="Web-{27EA45C9-31AE-84A4-C5CF-98F132ED4994}" dt="2024-01-31T16:22:33.732" v="268" actId="20577"/>
        <pc:sldMkLst>
          <pc:docMk/>
          <pc:sldMk cId="0" sldId="270"/>
        </pc:sldMkLst>
        <pc:spChg chg="del">
          <ac:chgData name="Sakshi Thakur" userId="S::sakshi.thakur@digirockett.com::53e77a8e-454c-4df9-a690-a8a9f72702e8" providerId="AD" clId="Web-{27EA45C9-31AE-84A4-C5CF-98F132ED4994}" dt="2024-01-31T16:21:50.373" v="219"/>
          <ac:spMkLst>
            <pc:docMk/>
            <pc:sldMk cId="0" sldId="270"/>
            <ac:spMk id="2" creationId="{00000000-0000-0000-0000-000000000000}"/>
          </ac:spMkLst>
        </pc:spChg>
        <pc:spChg chg="mod">
          <ac:chgData name="Sakshi Thakur" userId="S::sakshi.thakur@digirockett.com::53e77a8e-454c-4df9-a690-a8a9f72702e8" providerId="AD" clId="Web-{27EA45C9-31AE-84A4-C5CF-98F132ED4994}" dt="2024-01-31T16:22:33.732" v="268" actId="20577"/>
          <ac:spMkLst>
            <pc:docMk/>
            <pc:sldMk cId="0" sldId="270"/>
            <ac:spMk id="4" creationId="{00000000-0000-0000-0000-000000000000}"/>
          </ac:spMkLst>
        </pc:spChg>
        <pc:picChg chg="add mod">
          <ac:chgData name="Sakshi Thakur" userId="S::sakshi.thakur@digirockett.com::53e77a8e-454c-4df9-a690-a8a9f72702e8" providerId="AD" clId="Web-{27EA45C9-31AE-84A4-C5CF-98F132ED4994}" dt="2024-01-31T16:21:52.466" v="220"/>
          <ac:picMkLst>
            <pc:docMk/>
            <pc:sldMk cId="0" sldId="270"/>
            <ac:picMk id="5" creationId="{6421BF21-891D-0665-16FC-22F0F412E1B4}"/>
          </ac:picMkLst>
        </pc:picChg>
      </pc:sldChg>
      <pc:sldChg chg="del">
        <pc:chgData name="Sakshi Thakur" userId="S::sakshi.thakur@digirockett.com::53e77a8e-454c-4df9-a690-a8a9f72702e8" providerId="AD" clId="Web-{27EA45C9-31AE-84A4-C5CF-98F132ED4994}" dt="2024-01-31T16:23:14.951" v="269"/>
        <pc:sldMkLst>
          <pc:docMk/>
          <pc:sldMk cId="0" sldId="272"/>
        </pc:sldMkLst>
      </pc:sldChg>
      <pc:sldChg chg="del">
        <pc:chgData name="Sakshi Thakur" userId="S::sakshi.thakur@digirockett.com::53e77a8e-454c-4df9-a690-a8a9f72702e8" providerId="AD" clId="Web-{27EA45C9-31AE-84A4-C5CF-98F132ED4994}" dt="2024-01-31T16:23:18.404" v="270"/>
        <pc:sldMkLst>
          <pc:docMk/>
          <pc:sldMk cId="0" sldId="273"/>
        </pc:sldMkLst>
      </pc:sldChg>
      <pc:sldChg chg="addSp delSp modSp">
        <pc:chgData name="Sakshi Thakur" userId="S::sakshi.thakur@digirockett.com::53e77a8e-454c-4df9-a690-a8a9f72702e8" providerId="AD" clId="Web-{27EA45C9-31AE-84A4-C5CF-98F132ED4994}" dt="2024-01-31T16:25:42.280" v="290" actId="1076"/>
        <pc:sldMkLst>
          <pc:docMk/>
          <pc:sldMk cId="0" sldId="276"/>
        </pc:sldMkLst>
        <pc:spChg chg="del">
          <ac:chgData name="Sakshi Thakur" userId="S::sakshi.thakur@digirockett.com::53e77a8e-454c-4df9-a690-a8a9f72702e8" providerId="AD" clId="Web-{27EA45C9-31AE-84A4-C5CF-98F132ED4994}" dt="2024-01-31T16:25:07.890" v="282"/>
          <ac:spMkLst>
            <pc:docMk/>
            <pc:sldMk cId="0" sldId="276"/>
            <ac:spMk id="2" creationId="{00000000-0000-0000-0000-000000000000}"/>
          </ac:spMkLst>
        </pc:spChg>
        <pc:spChg chg="mod">
          <ac:chgData name="Sakshi Thakur" userId="S::sakshi.thakur@digirockett.com::53e77a8e-454c-4df9-a690-a8a9f72702e8" providerId="AD" clId="Web-{27EA45C9-31AE-84A4-C5CF-98F132ED4994}" dt="2024-01-31T16:24:33.092" v="273" actId="20577"/>
          <ac:spMkLst>
            <pc:docMk/>
            <pc:sldMk cId="0" sldId="276"/>
            <ac:spMk id="3" creationId="{00000000-0000-0000-0000-000000000000}"/>
          </ac:spMkLst>
        </pc:spChg>
        <pc:spChg chg="mod">
          <ac:chgData name="Sakshi Thakur" userId="S::sakshi.thakur@digirockett.com::53e77a8e-454c-4df9-a690-a8a9f72702e8" providerId="AD" clId="Web-{27EA45C9-31AE-84A4-C5CF-98F132ED4994}" dt="2024-01-31T16:25:06.546" v="281" actId="20577"/>
          <ac:spMkLst>
            <pc:docMk/>
            <pc:sldMk cId="0" sldId="276"/>
            <ac:spMk id="4" creationId="{00000000-0000-0000-0000-000000000000}"/>
          </ac:spMkLst>
        </pc:spChg>
        <pc:picChg chg="add del mod">
          <ac:chgData name="Sakshi Thakur" userId="S::sakshi.thakur@digirockett.com::53e77a8e-454c-4df9-a690-a8a9f72702e8" providerId="AD" clId="Web-{27EA45C9-31AE-84A4-C5CF-98F132ED4994}" dt="2024-01-31T16:25:24.562" v="285"/>
          <ac:picMkLst>
            <pc:docMk/>
            <pc:sldMk cId="0" sldId="276"/>
            <ac:picMk id="5" creationId="{EBD9025F-E183-0C20-0BB9-2BEA5154705B}"/>
          </ac:picMkLst>
        </pc:picChg>
        <pc:picChg chg="add mod">
          <ac:chgData name="Sakshi Thakur" userId="S::sakshi.thakur@digirockett.com::53e77a8e-454c-4df9-a690-a8a9f72702e8" providerId="AD" clId="Web-{27EA45C9-31AE-84A4-C5CF-98F132ED4994}" dt="2024-01-31T16:25:42.280" v="290" actId="1076"/>
          <ac:picMkLst>
            <pc:docMk/>
            <pc:sldMk cId="0" sldId="276"/>
            <ac:picMk id="6" creationId="{1BD3B443-1994-E3A9-D384-42CB43974431}"/>
          </ac:picMkLst>
        </pc:picChg>
      </pc:sldChg>
      <pc:sldChg chg="addSp delSp modSp">
        <pc:chgData name="Sakshi Thakur" userId="S::sakshi.thakur@digirockett.com::53e77a8e-454c-4df9-a690-a8a9f72702e8" providerId="AD" clId="Web-{27EA45C9-31AE-84A4-C5CF-98F132ED4994}" dt="2024-01-31T16:28:16.672" v="305" actId="1076"/>
        <pc:sldMkLst>
          <pc:docMk/>
          <pc:sldMk cId="0" sldId="277"/>
        </pc:sldMkLst>
        <pc:spChg chg="del">
          <ac:chgData name="Sakshi Thakur" userId="S::sakshi.thakur@digirockett.com::53e77a8e-454c-4df9-a690-a8a9f72702e8" providerId="AD" clId="Web-{27EA45C9-31AE-84A4-C5CF-98F132ED4994}" dt="2024-01-31T16:27:36.828" v="291"/>
          <ac:spMkLst>
            <pc:docMk/>
            <pc:sldMk cId="0" sldId="277"/>
            <ac:spMk id="2" creationId="{00000000-0000-0000-0000-000000000000}"/>
          </ac:spMkLst>
        </pc:spChg>
        <pc:spChg chg="mod">
          <ac:chgData name="Sakshi Thakur" userId="S::sakshi.thakur@digirockett.com::53e77a8e-454c-4df9-a690-a8a9f72702e8" providerId="AD" clId="Web-{27EA45C9-31AE-84A4-C5CF-98F132ED4994}" dt="2024-01-31T16:28:16.672" v="305" actId="1076"/>
          <ac:spMkLst>
            <pc:docMk/>
            <pc:sldMk cId="0" sldId="277"/>
            <ac:spMk id="5" creationId="{00000000-0000-0000-0000-000000000000}"/>
          </ac:spMkLst>
        </pc:spChg>
        <pc:picChg chg="add mod">
          <ac:chgData name="Sakshi Thakur" userId="S::sakshi.thakur@digirockett.com::53e77a8e-454c-4df9-a690-a8a9f72702e8" providerId="AD" clId="Web-{27EA45C9-31AE-84A4-C5CF-98F132ED4994}" dt="2024-01-31T16:27:53.156" v="294" actId="1076"/>
          <ac:picMkLst>
            <pc:docMk/>
            <pc:sldMk cId="0" sldId="277"/>
            <ac:picMk id="6" creationId="{9729B132-7515-2665-59ED-347FA532A8C8}"/>
          </ac:picMkLst>
        </pc:picChg>
      </pc:sldChg>
      <pc:sldChg chg="addSp delSp modSp">
        <pc:chgData name="Sakshi Thakur" userId="S::sakshi.thakur@digirockett.com::53e77a8e-454c-4df9-a690-a8a9f72702e8" providerId="AD" clId="Web-{27EA45C9-31AE-84A4-C5CF-98F132ED4994}" dt="2024-01-31T16:30:53.298" v="357" actId="1076"/>
        <pc:sldMkLst>
          <pc:docMk/>
          <pc:sldMk cId="0" sldId="278"/>
        </pc:sldMkLst>
        <pc:spChg chg="del">
          <ac:chgData name="Sakshi Thakur" userId="S::sakshi.thakur@digirockett.com::53e77a8e-454c-4df9-a690-a8a9f72702e8" providerId="AD" clId="Web-{27EA45C9-31AE-84A4-C5CF-98F132ED4994}" dt="2024-01-31T16:29:35.938" v="307"/>
          <ac:spMkLst>
            <pc:docMk/>
            <pc:sldMk cId="0" sldId="278"/>
            <ac:spMk id="2" creationId="{00000000-0000-0000-0000-000000000000}"/>
          </ac:spMkLst>
        </pc:spChg>
        <pc:spChg chg="mod">
          <ac:chgData name="Sakshi Thakur" userId="S::sakshi.thakur@digirockett.com::53e77a8e-454c-4df9-a690-a8a9f72702e8" providerId="AD" clId="Web-{27EA45C9-31AE-84A4-C5CF-98F132ED4994}" dt="2024-01-31T16:30:46.939" v="355" actId="20577"/>
          <ac:spMkLst>
            <pc:docMk/>
            <pc:sldMk cId="0" sldId="278"/>
            <ac:spMk id="4" creationId="{00000000-0000-0000-0000-000000000000}"/>
          </ac:spMkLst>
        </pc:spChg>
        <pc:spChg chg="del mod">
          <ac:chgData name="Sakshi Thakur" userId="S::sakshi.thakur@digirockett.com::53e77a8e-454c-4df9-a690-a8a9f72702e8" providerId="AD" clId="Web-{27EA45C9-31AE-84A4-C5CF-98F132ED4994}" dt="2024-01-31T16:30:03.251" v="315"/>
          <ac:spMkLst>
            <pc:docMk/>
            <pc:sldMk cId="0" sldId="278"/>
            <ac:spMk id="5" creationId="{00000000-0000-0000-0000-000000000000}"/>
          </ac:spMkLst>
        </pc:spChg>
        <pc:spChg chg="mod">
          <ac:chgData name="Sakshi Thakur" userId="S::sakshi.thakur@digirockett.com::53e77a8e-454c-4df9-a690-a8a9f72702e8" providerId="AD" clId="Web-{27EA45C9-31AE-84A4-C5CF-98F132ED4994}" dt="2024-01-31T16:29:59.813" v="313" actId="20577"/>
          <ac:spMkLst>
            <pc:docMk/>
            <pc:sldMk cId="0" sldId="278"/>
            <ac:spMk id="6" creationId="{00000000-0000-0000-0000-000000000000}"/>
          </ac:spMkLst>
        </pc:spChg>
        <pc:picChg chg="add mod">
          <ac:chgData name="Sakshi Thakur" userId="S::sakshi.thakur@digirockett.com::53e77a8e-454c-4df9-a690-a8a9f72702e8" providerId="AD" clId="Web-{27EA45C9-31AE-84A4-C5CF-98F132ED4994}" dt="2024-01-31T16:30:53.298" v="357" actId="1076"/>
          <ac:picMkLst>
            <pc:docMk/>
            <pc:sldMk cId="0" sldId="278"/>
            <ac:picMk id="7" creationId="{835F43A4-7BA0-9C55-127D-121262F85E05}"/>
          </ac:picMkLst>
        </pc:picChg>
      </pc:sldChg>
      <pc:sldChg chg="del">
        <pc:chgData name="Sakshi Thakur" userId="S::sakshi.thakur@digirockett.com::53e77a8e-454c-4df9-a690-a8a9f72702e8" providerId="AD" clId="Web-{27EA45C9-31AE-84A4-C5CF-98F132ED4994}" dt="2024-01-31T16:28:28.266" v="306"/>
        <pc:sldMkLst>
          <pc:docMk/>
          <pc:sldMk cId="0" sldId="279"/>
        </pc:sldMkLst>
      </pc:sldChg>
      <pc:sldChg chg="modSp">
        <pc:chgData name="Sakshi Thakur" userId="S::sakshi.thakur@digirockett.com::53e77a8e-454c-4df9-a690-a8a9f72702e8" providerId="AD" clId="Web-{27EA45C9-31AE-84A4-C5CF-98F132ED4994}" dt="2024-01-31T14:51:47.819" v="103"/>
        <pc:sldMkLst>
          <pc:docMk/>
          <pc:sldMk cId="3236214650" sldId="286"/>
        </pc:sldMkLst>
        <pc:spChg chg="mod">
          <ac:chgData name="Sakshi Thakur" userId="S::sakshi.thakur@digirockett.com::53e77a8e-454c-4df9-a690-a8a9f72702e8" providerId="AD" clId="Web-{27EA45C9-31AE-84A4-C5CF-98F132ED4994}" dt="2024-01-31T14:40:39.127" v="49" actId="1076"/>
          <ac:spMkLst>
            <pc:docMk/>
            <pc:sldMk cId="3236214650" sldId="286"/>
            <ac:spMk id="5" creationId="{AD023C4D-97D9-4A0C-07FE-DCA5AF6E2C80}"/>
          </ac:spMkLst>
        </pc:spChg>
        <pc:graphicFrameChg chg="mod modGraphic">
          <ac:chgData name="Sakshi Thakur" userId="S::sakshi.thakur@digirockett.com::53e77a8e-454c-4df9-a690-a8a9f72702e8" providerId="AD" clId="Web-{27EA45C9-31AE-84A4-C5CF-98F132ED4994}" dt="2024-01-31T14:51:47.819" v="103"/>
          <ac:graphicFrameMkLst>
            <pc:docMk/>
            <pc:sldMk cId="3236214650" sldId="286"/>
            <ac:graphicFrameMk id="4" creationId="{3773184D-BE8F-5BBA-EB88-92EEC9FEBE76}"/>
          </ac:graphicFrameMkLst>
        </pc:graphicFrameChg>
      </pc:sldChg>
      <pc:sldChg chg="addSp delSp modSp add replId">
        <pc:chgData name="Sakshi Thakur" userId="S::sakshi.thakur@digirockett.com::53e77a8e-454c-4df9-a690-a8a9f72702e8" providerId="AD" clId="Web-{27EA45C9-31AE-84A4-C5CF-98F132ED4994}" dt="2024-01-31T15:22:40.827" v="151"/>
        <pc:sldMkLst>
          <pc:docMk/>
          <pc:sldMk cId="3663398798" sldId="287"/>
        </pc:sldMkLst>
        <pc:graphicFrameChg chg="add del mod modGraphic">
          <ac:chgData name="Sakshi Thakur" userId="S::sakshi.thakur@digirockett.com::53e77a8e-454c-4df9-a690-a8a9f72702e8" providerId="AD" clId="Web-{27EA45C9-31AE-84A4-C5CF-98F132ED4994}" dt="2024-01-31T15:22:40.827" v="151"/>
          <ac:graphicFrameMkLst>
            <pc:docMk/>
            <pc:sldMk cId="3663398798" sldId="287"/>
            <ac:graphicFrameMk id="4" creationId="{77093233-2428-3499-7480-15BEFFA4B8CC}"/>
          </ac:graphicFrameMkLst>
        </pc:graphicFrameChg>
      </pc:sldChg>
      <pc:sldChg chg="addSp delSp modSp add replId">
        <pc:chgData name="Sakshi Thakur" userId="S::sakshi.thakur@digirockett.com::53e77a8e-454c-4df9-a690-a8a9f72702e8" providerId="AD" clId="Web-{27EA45C9-31AE-84A4-C5CF-98F132ED4994}" dt="2024-01-31T16:20:58.403" v="218" actId="20577"/>
        <pc:sldMkLst>
          <pc:docMk/>
          <pc:sldMk cId="2223349654" sldId="288"/>
        </pc:sldMkLst>
        <pc:spChg chg="mod">
          <ac:chgData name="Sakshi Thakur" userId="S::sakshi.thakur@digirockett.com::53e77a8e-454c-4df9-a690-a8a9f72702e8" providerId="AD" clId="Web-{27EA45C9-31AE-84A4-C5CF-98F132ED4994}" dt="2024-01-31T16:20:58.403" v="218" actId="20577"/>
          <ac:spMkLst>
            <pc:docMk/>
            <pc:sldMk cId="2223349654" sldId="288"/>
            <ac:spMk id="4" creationId="{3519388E-7760-E50C-4EA5-A097F3E7A41D}"/>
          </ac:spMkLst>
        </pc:spChg>
        <pc:picChg chg="add mod">
          <ac:chgData name="Sakshi Thakur" userId="S::sakshi.thakur@digirockett.com::53e77a8e-454c-4df9-a690-a8a9f72702e8" providerId="AD" clId="Web-{27EA45C9-31AE-84A4-C5CF-98F132ED4994}" dt="2024-01-31T16:20:24.528" v="192" actId="1076"/>
          <ac:picMkLst>
            <pc:docMk/>
            <pc:sldMk cId="2223349654" sldId="288"/>
            <ac:picMk id="2" creationId="{FCADF295-C6B2-2579-AEAA-56DB4B5DB1A0}"/>
          </ac:picMkLst>
        </pc:picChg>
        <pc:picChg chg="del">
          <ac:chgData name="Sakshi Thakur" userId="S::sakshi.thakur@digirockett.com::53e77a8e-454c-4df9-a690-a8a9f72702e8" providerId="AD" clId="Web-{27EA45C9-31AE-84A4-C5CF-98F132ED4994}" dt="2024-01-31T16:20:17.184" v="189"/>
          <ac:picMkLst>
            <pc:docMk/>
            <pc:sldMk cId="2223349654" sldId="288"/>
            <ac:picMk id="5" creationId="{CA6070E8-7834-2C7D-2DB2-0F725CFC91C8}"/>
          </ac:picMkLst>
        </pc:picChg>
      </pc:sldChg>
      <pc:sldChg chg="add del replId">
        <pc:chgData name="Sakshi Thakur" userId="S::sakshi.thakur@digirockett.com::53e77a8e-454c-4df9-a690-a8a9f72702e8" providerId="AD" clId="Web-{27EA45C9-31AE-84A4-C5CF-98F132ED4994}" dt="2024-01-31T14:39:40.797" v="39"/>
        <pc:sldMkLst>
          <pc:docMk/>
          <pc:sldMk cId="2662557090" sldId="288"/>
        </pc:sldMkLst>
      </pc:sldChg>
      <pc:sldChg chg="delSp modSp add ord replId">
        <pc:chgData name="Sakshi Thakur" userId="S::sakshi.thakur@digirockett.com::53e77a8e-454c-4df9-a690-a8a9f72702e8" providerId="AD" clId="Web-{27EA45C9-31AE-84A4-C5CF-98F132ED4994}" dt="2024-01-31T16:41:20.490" v="666" actId="1076"/>
        <pc:sldMkLst>
          <pc:docMk/>
          <pc:sldMk cId="743525747" sldId="289"/>
        </pc:sldMkLst>
        <pc:spChg chg="mod">
          <ac:chgData name="Sakshi Thakur" userId="S::sakshi.thakur@digirockett.com::53e77a8e-454c-4df9-a690-a8a9f72702e8" providerId="AD" clId="Web-{27EA45C9-31AE-84A4-C5CF-98F132ED4994}" dt="2024-01-31T16:35:43.785" v="460" actId="20577"/>
          <ac:spMkLst>
            <pc:docMk/>
            <pc:sldMk cId="743525747" sldId="289"/>
            <ac:spMk id="4" creationId="{EE39575B-9135-8489-635C-E325E97657F0}"/>
          </ac:spMkLst>
        </pc:spChg>
        <pc:spChg chg="mod">
          <ac:chgData name="Sakshi Thakur" userId="S::sakshi.thakur@digirockett.com::53e77a8e-454c-4df9-a690-a8a9f72702e8" providerId="AD" clId="Web-{27EA45C9-31AE-84A4-C5CF-98F132ED4994}" dt="2024-01-31T16:32:11.424" v="383" actId="20577"/>
          <ac:spMkLst>
            <pc:docMk/>
            <pc:sldMk cId="743525747" sldId="289"/>
            <ac:spMk id="6" creationId="{9FA941FC-D180-AC02-C515-F7BBEC2EFC6B}"/>
          </ac:spMkLst>
        </pc:spChg>
        <pc:spChg chg="mod">
          <ac:chgData name="Sakshi Thakur" userId="S::sakshi.thakur@digirockett.com::53e77a8e-454c-4df9-a690-a8a9f72702e8" providerId="AD" clId="Web-{27EA45C9-31AE-84A4-C5CF-98F132ED4994}" dt="2024-01-31T16:37:05.129" v="527" actId="20577"/>
          <ac:spMkLst>
            <pc:docMk/>
            <pc:sldMk cId="743525747" sldId="289"/>
            <ac:spMk id="9" creationId="{F01ADD0D-F5BC-5F7B-EE32-1D07FD40AAD9}"/>
          </ac:spMkLst>
        </pc:spChg>
        <pc:spChg chg="mod">
          <ac:chgData name="Sakshi Thakur" userId="S::sakshi.thakur@digirockett.com::53e77a8e-454c-4df9-a690-a8a9f72702e8" providerId="AD" clId="Web-{27EA45C9-31AE-84A4-C5CF-98F132ED4994}" dt="2024-01-31T16:40:58.130" v="660" actId="20577"/>
          <ac:spMkLst>
            <pc:docMk/>
            <pc:sldMk cId="743525747" sldId="289"/>
            <ac:spMk id="12" creationId="{506B85D2-475F-3FBB-C4DA-09C2728F3CC6}"/>
          </ac:spMkLst>
        </pc:spChg>
        <pc:grpChg chg="mod">
          <ac:chgData name="Sakshi Thakur" userId="S::sakshi.thakur@digirockett.com::53e77a8e-454c-4df9-a690-a8a9f72702e8" providerId="AD" clId="Web-{27EA45C9-31AE-84A4-C5CF-98F132ED4994}" dt="2024-01-31T16:41:17.302" v="665" actId="1076"/>
          <ac:grpSpMkLst>
            <pc:docMk/>
            <pc:sldMk cId="743525747" sldId="289"/>
            <ac:grpSpMk id="2" creationId="{94B2DB7A-23BC-2D3E-9099-288677A72330}"/>
          </ac:grpSpMkLst>
        </pc:grpChg>
        <pc:grpChg chg="mod">
          <ac:chgData name="Sakshi Thakur" userId="S::sakshi.thakur@digirockett.com::53e77a8e-454c-4df9-a690-a8a9f72702e8" providerId="AD" clId="Web-{27EA45C9-31AE-84A4-C5CF-98F132ED4994}" dt="2024-01-31T16:41:20.490" v="666" actId="1076"/>
          <ac:grpSpMkLst>
            <pc:docMk/>
            <pc:sldMk cId="743525747" sldId="289"/>
            <ac:grpSpMk id="7" creationId="{2C74C7C3-ABCF-9BE1-7B46-4EF3D64EDA6A}"/>
          </ac:grpSpMkLst>
        </pc:grpChg>
        <pc:grpChg chg="del">
          <ac:chgData name="Sakshi Thakur" userId="S::sakshi.thakur@digirockett.com::53e77a8e-454c-4df9-a690-a8a9f72702e8" providerId="AD" clId="Web-{27EA45C9-31AE-84A4-C5CF-98F132ED4994}" dt="2024-01-31T16:41:05.959" v="662"/>
          <ac:grpSpMkLst>
            <pc:docMk/>
            <pc:sldMk cId="743525747" sldId="289"/>
            <ac:grpSpMk id="10" creationId="{305DE373-A972-E46A-D914-4A2A015CFCBD}"/>
          </ac:grpSpMkLst>
        </pc:grpChg>
      </pc:sldChg>
      <pc:sldChg chg="addSp delSp modSp add replId">
        <pc:chgData name="Sakshi Thakur" userId="S::sakshi.thakur@digirockett.com::53e77a8e-454c-4df9-a690-a8a9f72702e8" providerId="AD" clId="Web-{27EA45C9-31AE-84A4-C5CF-98F132ED4994}" dt="2024-01-31T16:45:14.320" v="696" actId="1076"/>
        <pc:sldMkLst>
          <pc:docMk/>
          <pc:sldMk cId="2197517838" sldId="290"/>
        </pc:sldMkLst>
        <pc:spChg chg="mod">
          <ac:chgData name="Sakshi Thakur" userId="S::sakshi.thakur@digirockett.com::53e77a8e-454c-4df9-a690-a8a9f72702e8" providerId="AD" clId="Web-{27EA45C9-31AE-84A4-C5CF-98F132ED4994}" dt="2024-01-31T16:41:27.412" v="669" actId="20577"/>
          <ac:spMkLst>
            <pc:docMk/>
            <pc:sldMk cId="2197517838" sldId="290"/>
            <ac:spMk id="9" creationId="{AEAE772E-2FBA-CA98-AD57-55132DA30C18}"/>
          </ac:spMkLst>
        </pc:spChg>
        <pc:spChg chg="mod">
          <ac:chgData name="Sakshi Thakur" userId="S::sakshi.thakur@digirockett.com::53e77a8e-454c-4df9-a690-a8a9f72702e8" providerId="AD" clId="Web-{27EA45C9-31AE-84A4-C5CF-98F132ED4994}" dt="2024-01-31T16:42:16.912" v="680" actId="20577"/>
          <ac:spMkLst>
            <pc:docMk/>
            <pc:sldMk cId="2197517838" sldId="290"/>
            <ac:spMk id="12" creationId="{1CE5A980-FB9B-8844-263A-0C6DF7A86209}"/>
          </ac:spMkLst>
        </pc:spChg>
        <pc:grpChg chg="del">
          <ac:chgData name="Sakshi Thakur" userId="S::sakshi.thakur@digirockett.com::53e77a8e-454c-4df9-a690-a8a9f72702e8" providerId="AD" clId="Web-{27EA45C9-31AE-84A4-C5CF-98F132ED4994}" dt="2024-01-31T16:41:23.662" v="667"/>
          <ac:grpSpMkLst>
            <pc:docMk/>
            <pc:sldMk cId="2197517838" sldId="290"/>
            <ac:grpSpMk id="2" creationId="{1E490CB2-7DBD-8BC1-ED62-79F857A1B439}"/>
          </ac:grpSpMkLst>
        </pc:grpChg>
        <pc:grpChg chg="del">
          <ac:chgData name="Sakshi Thakur" userId="S::sakshi.thakur@digirockett.com::53e77a8e-454c-4df9-a690-a8a9f72702e8" providerId="AD" clId="Web-{27EA45C9-31AE-84A4-C5CF-98F132ED4994}" dt="2024-01-31T16:41:28.553" v="670"/>
          <ac:grpSpMkLst>
            <pc:docMk/>
            <pc:sldMk cId="2197517838" sldId="290"/>
            <ac:grpSpMk id="7" creationId="{D4D3CDDB-0665-9184-B00A-7293B17A4780}"/>
          </ac:grpSpMkLst>
        </pc:grpChg>
        <pc:picChg chg="add mod">
          <ac:chgData name="Sakshi Thakur" userId="S::sakshi.thakur@digirockett.com::53e77a8e-454c-4df9-a690-a8a9f72702e8" providerId="AD" clId="Web-{27EA45C9-31AE-84A4-C5CF-98F132ED4994}" dt="2024-01-31T16:42:36.912" v="683" actId="1076"/>
          <ac:picMkLst>
            <pc:docMk/>
            <pc:sldMk cId="2197517838" sldId="290"/>
            <ac:picMk id="13" creationId="{4901029A-51C6-8F7F-176A-DDEF58210A5B}"/>
          </ac:picMkLst>
        </pc:picChg>
        <pc:picChg chg="add mod">
          <ac:chgData name="Sakshi Thakur" userId="S::sakshi.thakur@digirockett.com::53e77a8e-454c-4df9-a690-a8a9f72702e8" providerId="AD" clId="Web-{27EA45C9-31AE-84A4-C5CF-98F132ED4994}" dt="2024-01-31T16:45:10.445" v="694" actId="1076"/>
          <ac:picMkLst>
            <pc:docMk/>
            <pc:sldMk cId="2197517838" sldId="290"/>
            <ac:picMk id="14" creationId="{01672D8D-B982-32A6-D7B0-35D1BACA0A45}"/>
          </ac:picMkLst>
        </pc:picChg>
        <pc:picChg chg="add mod">
          <ac:chgData name="Sakshi Thakur" userId="S::sakshi.thakur@digirockett.com::53e77a8e-454c-4df9-a690-a8a9f72702e8" providerId="AD" clId="Web-{27EA45C9-31AE-84A4-C5CF-98F132ED4994}" dt="2024-01-31T16:45:12.320" v="695" actId="1076"/>
          <ac:picMkLst>
            <pc:docMk/>
            <pc:sldMk cId="2197517838" sldId="290"/>
            <ac:picMk id="15" creationId="{0E86DF9D-D49D-1263-1821-C9E7CBF37502}"/>
          </ac:picMkLst>
        </pc:picChg>
        <pc:picChg chg="add mod">
          <ac:chgData name="Sakshi Thakur" userId="S::sakshi.thakur@digirockett.com::53e77a8e-454c-4df9-a690-a8a9f72702e8" providerId="AD" clId="Web-{27EA45C9-31AE-84A4-C5CF-98F132ED4994}" dt="2024-01-31T16:45:14.320" v="696" actId="1076"/>
          <ac:picMkLst>
            <pc:docMk/>
            <pc:sldMk cId="2197517838" sldId="290"/>
            <ac:picMk id="16" creationId="{2328A9B7-E63A-09F6-5E48-2A601DC4237A}"/>
          </ac:picMkLst>
        </pc:picChg>
      </pc:sldChg>
      <pc:sldChg chg="addSp delSp modSp add replId">
        <pc:chgData name="Sakshi Thakur" userId="S::sakshi.thakur@digirockett.com::53e77a8e-454c-4df9-a690-a8a9f72702e8" providerId="AD" clId="Web-{27EA45C9-31AE-84A4-C5CF-98F132ED4994}" dt="2024-01-31T16:50:10.619" v="714" actId="20577"/>
        <pc:sldMkLst>
          <pc:docMk/>
          <pc:sldMk cId="2001405788" sldId="291"/>
        </pc:sldMkLst>
        <pc:spChg chg="del">
          <ac:chgData name="Sakshi Thakur" userId="S::sakshi.thakur@digirockett.com::53e77a8e-454c-4df9-a690-a8a9f72702e8" providerId="AD" clId="Web-{27EA45C9-31AE-84A4-C5CF-98F132ED4994}" dt="2024-01-31T16:49:28.525" v="701"/>
          <ac:spMkLst>
            <pc:docMk/>
            <pc:sldMk cId="2001405788" sldId="291"/>
            <ac:spMk id="2" creationId="{3BE1D7A6-5ACC-14DD-A42F-3C40DE979D8A}"/>
          </ac:spMkLst>
        </pc:spChg>
        <pc:spChg chg="mod">
          <ac:chgData name="Sakshi Thakur" userId="S::sakshi.thakur@digirockett.com::53e77a8e-454c-4df9-a690-a8a9f72702e8" providerId="AD" clId="Web-{27EA45C9-31AE-84A4-C5CF-98F132ED4994}" dt="2024-01-31T16:49:38.884" v="704" actId="20577"/>
          <ac:spMkLst>
            <pc:docMk/>
            <pc:sldMk cId="2001405788" sldId="291"/>
            <ac:spMk id="3" creationId="{7AB3C2AC-6A5F-FCB2-B74B-01D58C398758}"/>
          </ac:spMkLst>
        </pc:spChg>
        <pc:spChg chg="mod">
          <ac:chgData name="Sakshi Thakur" userId="S::sakshi.thakur@digirockett.com::53e77a8e-454c-4df9-a690-a8a9f72702e8" providerId="AD" clId="Web-{27EA45C9-31AE-84A4-C5CF-98F132ED4994}" dt="2024-01-31T16:50:10.619" v="714" actId="20577"/>
          <ac:spMkLst>
            <pc:docMk/>
            <pc:sldMk cId="2001405788" sldId="291"/>
            <ac:spMk id="4" creationId="{567F13F4-2115-2A19-1076-C9042D0BC019}"/>
          </ac:spMkLst>
        </pc:spChg>
        <pc:spChg chg="mod">
          <ac:chgData name="Sakshi Thakur" userId="S::sakshi.thakur@digirockett.com::53e77a8e-454c-4df9-a690-a8a9f72702e8" providerId="AD" clId="Web-{27EA45C9-31AE-84A4-C5CF-98F132ED4994}" dt="2024-01-31T16:49:27.150" v="700" actId="20577"/>
          <ac:spMkLst>
            <pc:docMk/>
            <pc:sldMk cId="2001405788" sldId="291"/>
            <ac:spMk id="5" creationId="{D14D0B6C-FFFE-6021-6A9D-33AF91B26CF9}"/>
          </ac:spMkLst>
        </pc:spChg>
        <pc:picChg chg="add mod">
          <ac:chgData name="Sakshi Thakur" userId="S::sakshi.thakur@digirockett.com::53e77a8e-454c-4df9-a690-a8a9f72702e8" providerId="AD" clId="Web-{27EA45C9-31AE-84A4-C5CF-98F132ED4994}" dt="2024-01-31T16:49:44.118" v="706" actId="1076"/>
          <ac:picMkLst>
            <pc:docMk/>
            <pc:sldMk cId="2001405788" sldId="291"/>
            <ac:picMk id="6" creationId="{A235BB8F-60DD-83BF-E35A-3B57CF3C3723}"/>
          </ac:picMkLst>
        </pc:picChg>
      </pc:sldChg>
    </pc:docChg>
  </pc:docChgLst>
  <pc:docChgLst>
    <pc:chgData name="Aisha Roy" userId="S::aisha@digirockett.com::430750fd-a19c-4e1a-9a57-eabc34060f63" providerId="AD" clId="Web-{AF375DBF-1BF7-5946-B217-6E09D1113779}"/>
    <pc:docChg chg="modSld">
      <pc:chgData name="Aisha Roy" userId="S::aisha@digirockett.com::430750fd-a19c-4e1a-9a57-eabc34060f63" providerId="AD" clId="Web-{AF375DBF-1BF7-5946-B217-6E09D1113779}" dt="2024-01-30T17:12:39.402" v="3" actId="20577"/>
      <pc:docMkLst>
        <pc:docMk/>
      </pc:docMkLst>
      <pc:sldChg chg="modSp">
        <pc:chgData name="Aisha Roy" userId="S::aisha@digirockett.com::430750fd-a19c-4e1a-9a57-eabc34060f63" providerId="AD" clId="Web-{AF375DBF-1BF7-5946-B217-6E09D1113779}" dt="2024-01-30T17:12:39.402" v="3" actId="20577"/>
        <pc:sldMkLst>
          <pc:docMk/>
          <pc:sldMk cId="0" sldId="279"/>
        </pc:sldMkLst>
        <pc:spChg chg="mod">
          <ac:chgData name="Aisha Roy" userId="S::aisha@digirockett.com::430750fd-a19c-4e1a-9a57-eabc34060f63" providerId="AD" clId="Web-{AF375DBF-1BF7-5946-B217-6E09D1113779}" dt="2024-01-30T17:12:39.402" v="3" actId="20577"/>
          <ac:spMkLst>
            <pc:docMk/>
            <pc:sldMk cId="0" sldId="279"/>
            <ac:spMk id="5" creationId="{00000000-0000-0000-0000-000000000000}"/>
          </ac:spMkLst>
        </pc:spChg>
        <pc:spChg chg="mod">
          <ac:chgData name="Aisha Roy" userId="S::aisha@digirockett.com::430750fd-a19c-4e1a-9a57-eabc34060f63" providerId="AD" clId="Web-{AF375DBF-1BF7-5946-B217-6E09D1113779}" dt="2024-01-30T17:12:34.730" v="2" actId="20577"/>
          <ac:spMkLst>
            <pc:docMk/>
            <pc:sldMk cId="0" sldId="279"/>
            <ac:spMk id="6" creationId="{00000000-0000-0000-0000-000000000000}"/>
          </ac:spMkLst>
        </pc:spChg>
      </pc:sldChg>
    </pc:docChg>
  </pc:docChgLst>
  <pc:docChgLst>
    <pc:chgData name="Aisha Roy" userId="S::aisha@digirockett.com::430750fd-a19c-4e1a-9a57-eabc34060f63" providerId="AD" clId="Web-{6BD93FB1-F7BC-425B-BD7A-1C10B353D766}"/>
    <pc:docChg chg="modSld">
      <pc:chgData name="Aisha Roy" userId="S::aisha@digirockett.com::430750fd-a19c-4e1a-9a57-eabc34060f63" providerId="AD" clId="Web-{6BD93FB1-F7BC-425B-BD7A-1C10B353D766}" dt="2024-02-07T12:40:30.330" v="48" actId="20577"/>
      <pc:docMkLst>
        <pc:docMk/>
      </pc:docMkLst>
      <pc:sldChg chg="addSp delSp modSp">
        <pc:chgData name="Aisha Roy" userId="S::aisha@digirockett.com::430750fd-a19c-4e1a-9a57-eabc34060f63" providerId="AD" clId="Web-{6BD93FB1-F7BC-425B-BD7A-1C10B353D766}" dt="2024-02-07T12:40:30.330" v="48" actId="20577"/>
        <pc:sldMkLst>
          <pc:docMk/>
          <pc:sldMk cId="0" sldId="256"/>
        </pc:sldMkLst>
        <pc:spChg chg="del">
          <ac:chgData name="Aisha Roy" userId="S::aisha@digirockett.com::430750fd-a19c-4e1a-9a57-eabc34060f63" providerId="AD" clId="Web-{6BD93FB1-F7BC-425B-BD7A-1C10B353D766}" dt="2024-02-07T12:37:32.719" v="0"/>
          <ac:spMkLst>
            <pc:docMk/>
            <pc:sldMk cId="0" sldId="256"/>
            <ac:spMk id="5" creationId="{00000000-0000-0000-0000-000000000000}"/>
          </ac:spMkLst>
        </pc:spChg>
        <pc:spChg chg="mod">
          <ac:chgData name="Aisha Roy" userId="S::aisha@digirockett.com::430750fd-a19c-4e1a-9a57-eabc34060f63" providerId="AD" clId="Web-{6BD93FB1-F7BC-425B-BD7A-1C10B353D766}" dt="2024-02-07T12:40:30.330" v="48" actId="20577"/>
          <ac:spMkLst>
            <pc:docMk/>
            <pc:sldMk cId="0" sldId="256"/>
            <ac:spMk id="7" creationId="{00000000-0000-0000-0000-000000000000}"/>
          </ac:spMkLst>
        </pc:spChg>
        <pc:spChg chg="mod">
          <ac:chgData name="Aisha Roy" userId="S::aisha@digirockett.com::430750fd-a19c-4e1a-9a57-eabc34060f63" providerId="AD" clId="Web-{6BD93FB1-F7BC-425B-BD7A-1C10B353D766}" dt="2024-02-07T12:39:37.704" v="32" actId="1076"/>
          <ac:spMkLst>
            <pc:docMk/>
            <pc:sldMk cId="0" sldId="256"/>
            <ac:spMk id="8" creationId="{00000000-0000-0000-0000-000000000000}"/>
          </ac:spMkLst>
        </pc:spChg>
        <pc:grpChg chg="mod">
          <ac:chgData name="Aisha Roy" userId="S::aisha@digirockett.com::430750fd-a19c-4e1a-9a57-eabc34060f63" providerId="AD" clId="Web-{6BD93FB1-F7BC-425B-BD7A-1C10B353D766}" dt="2024-02-07T12:39:04.079" v="26" actId="1076"/>
          <ac:grpSpMkLst>
            <pc:docMk/>
            <pc:sldMk cId="0" sldId="256"/>
            <ac:grpSpMk id="6" creationId="{00000000-0000-0000-0000-000000000000}"/>
          </ac:grpSpMkLst>
        </pc:grpChg>
        <pc:picChg chg="add mod">
          <ac:chgData name="Aisha Roy" userId="S::aisha@digirockett.com::430750fd-a19c-4e1a-9a57-eabc34060f63" providerId="AD" clId="Web-{6BD93FB1-F7BC-425B-BD7A-1C10B353D766}" dt="2024-02-07T12:37:54.094" v="4" actId="1076"/>
          <ac:picMkLst>
            <pc:docMk/>
            <pc:sldMk cId="0" sldId="256"/>
            <ac:picMk id="9" creationId="{373D4575-C945-97B7-519C-C140B23A3BFB}"/>
          </ac:picMkLst>
        </pc:picChg>
      </pc:sldChg>
    </pc:docChg>
  </pc:docChgLst>
  <pc:docChgLst>
    <pc:chgData name="Aisha Roy" userId="S::aisha@digirockett.com::430750fd-a19c-4e1a-9a57-eabc34060f63" providerId="AD" clId="Web-{0B052A88-0F07-A94A-B9AF-DA6D4A99AE70}"/>
    <pc:docChg chg="addSld modSld">
      <pc:chgData name="Aisha Roy" userId="S::aisha@digirockett.com::430750fd-a19c-4e1a-9a57-eabc34060f63" providerId="AD" clId="Web-{0B052A88-0F07-A94A-B9AF-DA6D4A99AE70}" dt="2024-01-30T17:48:46.198" v="17" actId="20577"/>
      <pc:docMkLst>
        <pc:docMk/>
      </pc:docMkLst>
      <pc:sldChg chg="delSp modSp add replId">
        <pc:chgData name="Aisha Roy" userId="S::aisha@digirockett.com::430750fd-a19c-4e1a-9a57-eabc34060f63" providerId="AD" clId="Web-{0B052A88-0F07-A94A-B9AF-DA6D4A99AE70}" dt="2024-01-30T17:48:46.198" v="17" actId="20577"/>
        <pc:sldMkLst>
          <pc:docMk/>
          <pc:sldMk cId="3473868437" sldId="285"/>
        </pc:sldMkLst>
        <pc:spChg chg="del">
          <ac:chgData name="Aisha Roy" userId="S::aisha@digirockett.com::430750fd-a19c-4e1a-9a57-eabc34060f63" providerId="AD" clId="Web-{0B052A88-0F07-A94A-B9AF-DA6D4A99AE70}" dt="2024-01-30T17:48:21.541" v="1"/>
          <ac:spMkLst>
            <pc:docMk/>
            <pc:sldMk cId="3473868437" sldId="285"/>
            <ac:spMk id="2" creationId="{1D290E94-51BA-745A-AA5C-87A3443CE883}"/>
          </ac:spMkLst>
        </pc:spChg>
        <pc:spChg chg="mod">
          <ac:chgData name="Aisha Roy" userId="S::aisha@digirockett.com::430750fd-a19c-4e1a-9a57-eabc34060f63" providerId="AD" clId="Web-{0B052A88-0F07-A94A-B9AF-DA6D4A99AE70}" dt="2024-01-30T17:48:46.198" v="17" actId="20577"/>
          <ac:spMkLst>
            <pc:docMk/>
            <pc:sldMk cId="3473868437" sldId="285"/>
            <ac:spMk id="3" creationId="{16DD4769-E7B5-F40F-EED5-94C2A7A6E787}"/>
          </ac:spMkLst>
        </pc:spChg>
        <pc:spChg chg="del">
          <ac:chgData name="Aisha Roy" userId="S::aisha@digirockett.com::430750fd-a19c-4e1a-9a57-eabc34060f63" providerId="AD" clId="Web-{0B052A88-0F07-A94A-B9AF-DA6D4A99AE70}" dt="2024-01-30T17:48:26.088" v="2"/>
          <ac:spMkLst>
            <pc:docMk/>
            <pc:sldMk cId="3473868437" sldId="285"/>
            <ac:spMk id="4" creationId="{5DA464D5-5530-0D36-3975-22B238A517CE}"/>
          </ac:spMkLst>
        </pc:spChg>
      </pc:sldChg>
    </pc:docChg>
  </pc:docChgLst>
  <pc:docChgLst>
    <pc:chgData name="Aisha Roy" userId="S::aisha@digirockett.com::430750fd-a19c-4e1a-9a57-eabc34060f63" providerId="AD" clId="Web-{84D78017-CDE3-E378-C3AF-3AEB4C754673}"/>
    <pc:docChg chg="modSld">
      <pc:chgData name="Aisha Roy" userId="S::aisha@digirockett.com::430750fd-a19c-4e1a-9a57-eabc34060f63" providerId="AD" clId="Web-{84D78017-CDE3-E378-C3AF-3AEB4C754673}" dt="2024-01-31T16:23:18.910" v="16" actId="1076"/>
      <pc:docMkLst>
        <pc:docMk/>
      </pc:docMkLst>
      <pc:sldChg chg="modSp">
        <pc:chgData name="Aisha Roy" userId="S::aisha@digirockett.com::430750fd-a19c-4e1a-9a57-eabc34060f63" providerId="AD" clId="Web-{84D78017-CDE3-E378-C3AF-3AEB4C754673}" dt="2024-01-31T16:23:18.910" v="16" actId="1076"/>
        <pc:sldMkLst>
          <pc:docMk/>
          <pc:sldMk cId="0" sldId="270"/>
        </pc:sldMkLst>
        <pc:spChg chg="mod">
          <ac:chgData name="Aisha Roy" userId="S::aisha@digirockett.com::430750fd-a19c-4e1a-9a57-eabc34060f63" providerId="AD" clId="Web-{84D78017-CDE3-E378-C3AF-3AEB4C754673}" dt="2024-01-31T16:23:18.910" v="16" actId="1076"/>
          <ac:spMkLst>
            <pc:docMk/>
            <pc:sldMk cId="0" sldId="270"/>
            <ac:spMk id="4" creationId="{00000000-0000-0000-0000-000000000000}"/>
          </ac:spMkLst>
        </pc:spChg>
        <pc:picChg chg="mod">
          <ac:chgData name="Aisha Roy" userId="S::aisha@digirockett.com::430750fd-a19c-4e1a-9a57-eabc34060f63" providerId="AD" clId="Web-{84D78017-CDE3-E378-C3AF-3AEB4C754673}" dt="2024-01-31T16:23:15.706" v="15" actId="1076"/>
          <ac:picMkLst>
            <pc:docMk/>
            <pc:sldMk cId="0" sldId="270"/>
            <ac:picMk id="5" creationId="{6421BF21-891D-0665-16FC-22F0F412E1B4}"/>
          </ac:picMkLst>
        </pc:picChg>
      </pc:sldChg>
      <pc:sldChg chg="modSp">
        <pc:chgData name="Aisha Roy" userId="S::aisha@digirockett.com::430750fd-a19c-4e1a-9a57-eabc34060f63" providerId="AD" clId="Web-{84D78017-CDE3-E378-C3AF-3AEB4C754673}" dt="2024-01-31T16:22:33.064" v="13"/>
        <pc:sldMkLst>
          <pc:docMk/>
          <pc:sldMk cId="3236214650" sldId="286"/>
        </pc:sldMkLst>
        <pc:graphicFrameChg chg="mod modGraphic">
          <ac:chgData name="Aisha Roy" userId="S::aisha@digirockett.com::430750fd-a19c-4e1a-9a57-eabc34060f63" providerId="AD" clId="Web-{84D78017-CDE3-E378-C3AF-3AEB4C754673}" dt="2024-01-31T16:22:33.064" v="13"/>
          <ac:graphicFrameMkLst>
            <pc:docMk/>
            <pc:sldMk cId="3236214650" sldId="286"/>
            <ac:graphicFrameMk id="4" creationId="{3773184D-BE8F-5BBA-EB88-92EEC9FEBE76}"/>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hyperlink" Target="http://www.dtfnc.com/"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alamocitypopcorn.com/blogs/blogs/how-to-enjoy-popcorn-as-cereal-and-elevate-your-morning-routine" TargetMode="External"/><Relationship Id="rId2" Type="http://schemas.openxmlformats.org/officeDocument/2006/relationships/hyperlink" Target="https://alamocitypopcorn.com/blogs/blogs/indulge-in-popcorn-paradise-with-popcorn-gift-baskets" TargetMode="External"/><Relationship Id="rId1" Type="http://schemas.openxmlformats.org/officeDocument/2006/relationships/slideLayout" Target="../slideLayouts/slideLayout7.xml"/><Relationship Id="rId5" Type="http://schemas.openxmlformats.org/officeDocument/2006/relationships/hyperlink" Target="https://alamocitypopcorn.com/blogs/blogs/fun-facts-about-popcorn" TargetMode="External"/><Relationship Id="rId4" Type="http://schemas.openxmlformats.org/officeDocument/2006/relationships/hyperlink" Target="https://alamocitypopcorn.com/blogs/blogs/chicago-mix-popcorn-must-try-savory-sweet-popcorn"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alamocitypopcorn.com/blogs/blogs/can-dogs-eat-popcorn" TargetMode="External"/><Relationship Id="rId2" Type="http://schemas.openxmlformats.org/officeDocument/2006/relationships/hyperlink" Target="https://alamocitypopcorn.com/blogs/blogs/why-is-popcorn-a-movie-snack" TargetMode="External"/><Relationship Id="rId1" Type="http://schemas.openxmlformats.org/officeDocument/2006/relationships/slideLayout" Target="../slideLayouts/slideLayout7.xml"/><Relationship Id="rId6" Type="http://schemas.openxmlformats.org/officeDocument/2006/relationships/hyperlink" Target="https://alamocitypopcorn.com/blogs/blogs/15-best-popcorn-flavors-for-holiday-movie-night" TargetMode="External"/><Relationship Id="rId5" Type="http://schemas.openxmlformats.org/officeDocument/2006/relationships/hyperlink" Target="https://alamocitypopcorn.com/blogs/blogs/top-9-popcorn-gift-ideas-for-christmas" TargetMode="External"/><Relationship Id="rId4" Type="http://schemas.openxmlformats.org/officeDocument/2006/relationships/hyperlink" Target="https://alamocitypopcorn.com/blogs/blogs/diy-family-movie-night-popcorn-basket"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alamocitypopcorn.com/blogs/blogs/gourmet-popcorn-vs-regular-popcorn" TargetMode="External"/><Relationship Id="rId7" Type="http://schemas.openxmlformats.org/officeDocument/2006/relationships/hyperlink" Target="https://alamocitypopcorncompany.wordpress.com/2023/01/20/popcorn-tins-and-gift-baskets-the-perfect-gift-for-every-occasion/" TargetMode="External"/><Relationship Id="rId2" Type="http://schemas.openxmlformats.org/officeDocument/2006/relationships/hyperlink" Target="https://alamocitypopcorn.com/blogs/blogs/how-to-get-rid-of-burnt-popcorn-smell-quickly" TargetMode="External"/><Relationship Id="rId1" Type="http://schemas.openxmlformats.org/officeDocument/2006/relationships/slideLayout" Target="../slideLayouts/slideLayout7.xml"/><Relationship Id="rId6" Type="http://schemas.openxmlformats.org/officeDocument/2006/relationships/hyperlink" Target="https://alamocitypopcorncompany.wordpress.com/2022/11/11/popcorn-and-parties-2/" TargetMode="External"/><Relationship Id="rId5" Type="http://schemas.openxmlformats.org/officeDocument/2006/relationships/hyperlink" Target="https://alamocitypopcorn.com/blogs/blogs/kettle-popcorn-vs-regular-popcorn" TargetMode="External"/><Relationship Id="rId4" Type="http://schemas.openxmlformats.org/officeDocument/2006/relationships/hyperlink" Target="https://alamocitypopcorn.com/blogs/blogs/popcorn-and-wine-pairing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medium.com/@alamocitypopcorn01/top-10-popcorn-gifts-for-the-holiday-season-54bd81b62b3d" TargetMode="External"/><Relationship Id="rId2" Type="http://schemas.openxmlformats.org/officeDocument/2006/relationships/hyperlink" Target="https://alamocitypopcorn.blogspot.com/2024/01/unwrap-irresistible-valentines-popcorn.html" TargetMode="External"/><Relationship Id="rId1" Type="http://schemas.openxmlformats.org/officeDocument/2006/relationships/slideLayout" Target="../slideLayouts/slideLayout7.xml"/><Relationship Id="rId6" Type="http://schemas.openxmlformats.org/officeDocument/2006/relationships/hyperlink" Target="https://alamocitypopcorn.blogspot.com/2023/05/sweet-treats-exploring-delicious-world.html" TargetMode="External"/><Relationship Id="rId5" Type="http://schemas.openxmlformats.org/officeDocument/2006/relationships/hyperlink" Target="https://www.wattpad.com/1357394422-8-reasons-why-popcorn-is-a-super-healthy-snack" TargetMode="External"/><Relationship Id="rId4" Type="http://schemas.openxmlformats.org/officeDocument/2006/relationships/hyperlink" Target="https://www.bloglovin.com/@alamocity5/is-popcorn-gluten-fre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alamocitypopcorn.blogspot.com/2023/02/are-you-ready-for-candy-coated-dream.html" TargetMode="External"/><Relationship Id="rId2" Type="http://schemas.openxmlformats.org/officeDocument/2006/relationships/hyperlink" Target="https://medium.com/@alamocitypopcorn01/uncover-the-sweetest-candy-gift-packs-for-every-occasion-22b2365e10d5"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digirockett.sharepoint.com/:x:/s/AlamoCity/EcLk6R3e1QtJs4Hc9W6JfBsBsitZLRKuvqGi-BVwbmzSfw?e=GREZYV"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image" Target="../media/image5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0" y="0"/>
            <a:ext cx="8524710" cy="10441719"/>
          </a:xfrm>
          <a:prstGeom prst="rect">
            <a:avLst/>
          </a:prstGeom>
          <a:solidFill>
            <a:srgbClr val="002060"/>
          </a:solidFill>
        </p:spPr>
      </p:sp>
      <p:sp>
        <p:nvSpPr>
          <p:cNvPr id="3" name="Freeform 3"/>
          <p:cNvSpPr/>
          <p:nvPr/>
        </p:nvSpPr>
        <p:spPr>
          <a:xfrm>
            <a:off x="847686" y="1821727"/>
            <a:ext cx="6829339" cy="7058748"/>
          </a:xfrm>
          <a:custGeom>
            <a:avLst/>
            <a:gdLst/>
            <a:ahLst/>
            <a:cxnLst/>
            <a:rect l="l" t="t" r="r" b="b"/>
            <a:pathLst>
              <a:path w="6829339" h="7058748">
                <a:moveTo>
                  <a:pt x="0" y="0"/>
                </a:moveTo>
                <a:lnTo>
                  <a:pt x="6829338" y="0"/>
                </a:lnTo>
                <a:lnTo>
                  <a:pt x="6829338" y="7058748"/>
                </a:lnTo>
                <a:lnTo>
                  <a:pt x="0" y="7058748"/>
                </a:lnTo>
                <a:lnTo>
                  <a:pt x="0" y="0"/>
                </a:lnTo>
                <a:close/>
              </a:path>
            </a:pathLst>
          </a:custGeom>
          <a:blipFill>
            <a:blip r:embed="rId2"/>
            <a:stretch>
              <a:fillRect/>
            </a:stretch>
          </a:blipFill>
        </p:spPr>
      </p:sp>
      <p:sp>
        <p:nvSpPr>
          <p:cNvPr id="4" name="Freeform 4"/>
          <p:cNvSpPr/>
          <p:nvPr/>
        </p:nvSpPr>
        <p:spPr>
          <a:xfrm rot="-1805857">
            <a:off x="3439787" y="1187942"/>
            <a:ext cx="946327" cy="1157587"/>
          </a:xfrm>
          <a:custGeom>
            <a:avLst/>
            <a:gdLst/>
            <a:ahLst/>
            <a:cxnLst/>
            <a:rect l="l" t="t" r="r" b="b"/>
            <a:pathLst>
              <a:path w="946327" h="1157587">
                <a:moveTo>
                  <a:pt x="0" y="0"/>
                </a:moveTo>
                <a:lnTo>
                  <a:pt x="946327" y="0"/>
                </a:lnTo>
                <a:lnTo>
                  <a:pt x="946327" y="1157587"/>
                </a:lnTo>
                <a:lnTo>
                  <a:pt x="0" y="1157587"/>
                </a:lnTo>
                <a:lnTo>
                  <a:pt x="0" y="0"/>
                </a:lnTo>
                <a:close/>
              </a:path>
            </a:pathLst>
          </a:custGeom>
          <a:blipFill>
            <a:blip r:embed="rId3"/>
            <a:stretch>
              <a:fillRect/>
            </a:stretch>
          </a:blipFill>
        </p:spPr>
      </p:sp>
      <p:grpSp>
        <p:nvGrpSpPr>
          <p:cNvPr id="6" name="Group 6"/>
          <p:cNvGrpSpPr/>
          <p:nvPr/>
        </p:nvGrpSpPr>
        <p:grpSpPr>
          <a:xfrm>
            <a:off x="9714940" y="3621527"/>
            <a:ext cx="7716888" cy="4205165"/>
            <a:chOff x="-28755" y="1954243"/>
            <a:chExt cx="10289184" cy="5606886"/>
          </a:xfrm>
        </p:grpSpPr>
        <p:sp>
          <p:nvSpPr>
            <p:cNvPr id="7" name="TextBox 7"/>
            <p:cNvSpPr txBox="1"/>
            <p:nvPr/>
          </p:nvSpPr>
          <p:spPr>
            <a:xfrm>
              <a:off x="-28755" y="1954243"/>
              <a:ext cx="10260429" cy="4554409"/>
            </a:xfrm>
            <a:prstGeom prst="rect">
              <a:avLst/>
            </a:prstGeom>
            <a:noFill/>
          </p:spPr>
          <p:txBody>
            <a:bodyPr lIns="0" tIns="0" rIns="0" bIns="0" rtlCol="0" anchor="t">
              <a:spAutoFit/>
            </a:bodyPr>
            <a:lstStyle/>
            <a:p>
              <a:pPr algn="ctr">
                <a:lnSpc>
                  <a:spcPts val="8999"/>
                </a:lnSpc>
              </a:pPr>
              <a:r>
                <a:rPr lang="en-US" sz="6600" b="1" dirty="0">
                  <a:solidFill>
                    <a:srgbClr val="FFC000"/>
                  </a:solidFill>
                  <a:latin typeface="DM Sans Bold"/>
                </a:rPr>
                <a:t>SEO</a:t>
              </a:r>
            </a:p>
            <a:p>
              <a:pPr algn="ctr">
                <a:lnSpc>
                  <a:spcPts val="8999"/>
                </a:lnSpc>
              </a:pPr>
              <a:r>
                <a:rPr lang="en-US" sz="6600" b="1" dirty="0">
                  <a:solidFill>
                    <a:srgbClr val="1F264D"/>
                  </a:solidFill>
                  <a:latin typeface="DM Sans"/>
                </a:rPr>
                <a:t>Growth Report</a:t>
              </a:r>
            </a:p>
            <a:p>
              <a:pPr algn="ctr">
                <a:lnSpc>
                  <a:spcPts val="8999"/>
                </a:lnSpc>
              </a:pPr>
              <a:r>
                <a:rPr lang="en-US" sz="4800" dirty="0">
                  <a:solidFill>
                    <a:srgbClr val="1F264D"/>
                  </a:solidFill>
                  <a:latin typeface="DM Sans"/>
                </a:rPr>
                <a:t>Nov'22 – Feb'24</a:t>
              </a:r>
            </a:p>
          </p:txBody>
        </p:sp>
        <p:sp>
          <p:nvSpPr>
            <p:cNvPr id="8" name="TextBox 8"/>
            <p:cNvSpPr txBox="1"/>
            <p:nvPr/>
          </p:nvSpPr>
          <p:spPr>
            <a:xfrm>
              <a:off x="0" y="7004446"/>
              <a:ext cx="10260429" cy="556683"/>
            </a:xfrm>
            <a:prstGeom prst="rect">
              <a:avLst/>
            </a:prstGeom>
          </p:spPr>
          <p:txBody>
            <a:bodyPr lIns="0" tIns="0" rIns="0" bIns="0" rtlCol="0" anchor="t">
              <a:spAutoFit/>
            </a:bodyPr>
            <a:lstStyle/>
            <a:p>
              <a:pPr algn="ctr">
                <a:lnSpc>
                  <a:spcPts val="3500"/>
                </a:lnSpc>
              </a:pPr>
              <a:r>
                <a:rPr lang="en-US" sz="2500">
                  <a:solidFill>
                    <a:srgbClr val="1F264D"/>
                  </a:solidFill>
                  <a:latin typeface="DM Sans Bold"/>
                </a:rPr>
                <a:t>Presented by: </a:t>
              </a:r>
              <a:r>
                <a:rPr lang="en-US" sz="2500">
                  <a:solidFill>
                    <a:srgbClr val="1F264D"/>
                  </a:solidFill>
                  <a:latin typeface="DM Sans"/>
                </a:rPr>
                <a:t>DigiRocket Technologies</a:t>
              </a:r>
            </a:p>
          </p:txBody>
        </p:sp>
      </p:grpSp>
      <p:pic>
        <p:nvPicPr>
          <p:cNvPr id="9" name="Picture 8">
            <a:extLst>
              <a:ext uri="{FF2B5EF4-FFF2-40B4-BE49-F238E27FC236}">
                <a16:creationId xmlns:a16="http://schemas.microsoft.com/office/drawing/2014/main" id="{373D4575-C945-97B7-519C-C140B23A3BFB}"/>
              </a:ext>
            </a:extLst>
          </p:cNvPr>
          <p:cNvPicPr>
            <a:picLocks noChangeAspect="1"/>
          </p:cNvPicPr>
          <p:nvPr/>
        </p:nvPicPr>
        <p:blipFill>
          <a:blip r:embed="rId4"/>
          <a:stretch>
            <a:fillRect/>
          </a:stretch>
        </p:blipFill>
        <p:spPr>
          <a:xfrm>
            <a:off x="11611156" y="666046"/>
            <a:ext cx="3605840" cy="20322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flipH="1">
            <a:off x="13795869" y="4645387"/>
            <a:ext cx="5270382" cy="4861927"/>
          </a:xfrm>
          <a:custGeom>
            <a:avLst/>
            <a:gdLst/>
            <a:ahLst/>
            <a:cxnLst/>
            <a:rect l="l" t="t" r="r" b="b"/>
            <a:pathLst>
              <a:path w="5270382" h="4861927">
                <a:moveTo>
                  <a:pt x="5270381" y="0"/>
                </a:moveTo>
                <a:lnTo>
                  <a:pt x="0" y="0"/>
                </a:lnTo>
                <a:lnTo>
                  <a:pt x="0" y="4861927"/>
                </a:lnTo>
                <a:lnTo>
                  <a:pt x="5270381" y="4861927"/>
                </a:lnTo>
                <a:lnTo>
                  <a:pt x="5270381" y="0"/>
                </a:lnTo>
                <a:close/>
              </a:path>
            </a:pathLst>
          </a:custGeom>
          <a:blipFill>
            <a:blip r:embed="rId2"/>
            <a:stretch>
              <a:fillRect/>
            </a:stretch>
          </a:blipFill>
        </p:spPr>
      </p:sp>
      <p:sp>
        <p:nvSpPr>
          <p:cNvPr id="3" name="AutoShape 3"/>
          <p:cNvSpPr/>
          <p:nvPr/>
        </p:nvSpPr>
        <p:spPr>
          <a:xfrm>
            <a:off x="0" y="0"/>
            <a:ext cx="18288000" cy="3718560"/>
          </a:xfrm>
          <a:prstGeom prst="rect">
            <a:avLst/>
          </a:prstGeom>
          <a:solidFill>
            <a:srgbClr val="C49B07">
              <a:alpha val="69804"/>
            </a:srgbClr>
          </a:solidFill>
        </p:spPr>
      </p:sp>
      <p:sp>
        <p:nvSpPr>
          <p:cNvPr id="4" name="Freeform 4"/>
          <p:cNvSpPr/>
          <p:nvPr/>
        </p:nvSpPr>
        <p:spPr>
          <a:xfrm rot="-1094911">
            <a:off x="12918061" y="1403753"/>
            <a:ext cx="2855832" cy="2866582"/>
          </a:xfrm>
          <a:custGeom>
            <a:avLst/>
            <a:gdLst/>
            <a:ahLst/>
            <a:cxnLst/>
            <a:rect l="l" t="t" r="r" b="b"/>
            <a:pathLst>
              <a:path w="2855832" h="2866582">
                <a:moveTo>
                  <a:pt x="0" y="0"/>
                </a:moveTo>
                <a:lnTo>
                  <a:pt x="2855833" y="0"/>
                </a:lnTo>
                <a:lnTo>
                  <a:pt x="2855833" y="2866582"/>
                </a:lnTo>
                <a:lnTo>
                  <a:pt x="0" y="2866582"/>
                </a:lnTo>
                <a:lnTo>
                  <a:pt x="0" y="0"/>
                </a:lnTo>
                <a:close/>
              </a:path>
            </a:pathLst>
          </a:custGeom>
          <a:blipFill>
            <a:blip r:embed="rId3"/>
            <a:stretch>
              <a:fillRect/>
            </a:stretch>
          </a:blipFill>
        </p:spPr>
      </p:sp>
      <p:sp>
        <p:nvSpPr>
          <p:cNvPr id="5" name="Freeform 5"/>
          <p:cNvSpPr/>
          <p:nvPr/>
        </p:nvSpPr>
        <p:spPr>
          <a:xfrm rot="-751690">
            <a:off x="10005500" y="-1231953"/>
            <a:ext cx="1751015" cy="2307763"/>
          </a:xfrm>
          <a:custGeom>
            <a:avLst/>
            <a:gdLst/>
            <a:ahLst/>
            <a:cxnLst/>
            <a:rect l="l" t="t" r="r" b="b"/>
            <a:pathLst>
              <a:path w="1751015" h="2307763">
                <a:moveTo>
                  <a:pt x="0" y="0"/>
                </a:moveTo>
                <a:lnTo>
                  <a:pt x="1751015" y="0"/>
                </a:lnTo>
                <a:lnTo>
                  <a:pt x="1751015" y="2307763"/>
                </a:lnTo>
                <a:lnTo>
                  <a:pt x="0" y="2307763"/>
                </a:lnTo>
                <a:lnTo>
                  <a:pt x="0" y="0"/>
                </a:lnTo>
                <a:close/>
              </a:path>
            </a:pathLst>
          </a:custGeom>
          <a:blipFill>
            <a:blip r:embed="rId4"/>
            <a:stretch>
              <a:fillRect/>
            </a:stretch>
          </a:blipFill>
        </p:spPr>
      </p:sp>
      <p:sp>
        <p:nvSpPr>
          <p:cNvPr id="6" name="TextBox 6"/>
          <p:cNvSpPr txBox="1"/>
          <p:nvPr/>
        </p:nvSpPr>
        <p:spPr>
          <a:xfrm>
            <a:off x="1028700" y="1228725"/>
            <a:ext cx="8115300" cy="1381125"/>
          </a:xfrm>
          <a:prstGeom prst="rect">
            <a:avLst/>
          </a:prstGeom>
        </p:spPr>
        <p:txBody>
          <a:bodyPr lIns="0" tIns="0" rIns="0" bIns="0" rtlCol="0" anchor="t">
            <a:spAutoFit/>
          </a:bodyPr>
          <a:lstStyle/>
          <a:p>
            <a:pPr marL="0" lvl="0" indent="0" algn="l">
              <a:lnSpc>
                <a:spcPts val="10800"/>
              </a:lnSpc>
            </a:pPr>
            <a:r>
              <a:rPr lang="en-US" sz="9000">
                <a:solidFill>
                  <a:srgbClr val="1F264D"/>
                </a:solidFill>
                <a:latin typeface="DM Sans Bold"/>
              </a:rPr>
              <a:t>Agenda</a:t>
            </a:r>
          </a:p>
        </p:txBody>
      </p:sp>
      <p:sp>
        <p:nvSpPr>
          <p:cNvPr id="7" name="TextBox 7"/>
          <p:cNvSpPr txBox="1"/>
          <p:nvPr/>
        </p:nvSpPr>
        <p:spPr>
          <a:xfrm>
            <a:off x="1028700" y="4869385"/>
            <a:ext cx="10128502" cy="6017738"/>
          </a:xfrm>
          <a:prstGeom prst="rect">
            <a:avLst/>
          </a:prstGeom>
        </p:spPr>
        <p:txBody>
          <a:bodyPr lIns="0" tIns="0" rIns="0" bIns="0" rtlCol="0" anchor="t">
            <a:spAutoFit/>
          </a:bodyPr>
          <a:lstStyle/>
          <a:p>
            <a:pPr marL="907383" lvl="1" indent="-453691">
              <a:lnSpc>
                <a:spcPts val="5883"/>
              </a:lnSpc>
              <a:buFont typeface="Arial"/>
              <a:buChar char="•"/>
            </a:pPr>
            <a:r>
              <a:rPr lang="en-US" sz="4202" u="sng" dirty="0">
                <a:solidFill>
                  <a:srgbClr val="1F264D"/>
                </a:solidFill>
                <a:latin typeface="DM Sans"/>
              </a:rPr>
              <a:t>Introduction​</a:t>
            </a:r>
          </a:p>
          <a:p>
            <a:pPr marL="907383" lvl="1" indent="-453691">
              <a:lnSpc>
                <a:spcPts val="5883"/>
              </a:lnSpc>
              <a:buFont typeface="Arial"/>
              <a:buChar char="•"/>
            </a:pPr>
            <a:r>
              <a:rPr lang="en-US" sz="4202" u="sng" dirty="0">
                <a:solidFill>
                  <a:srgbClr val="1F264D"/>
                </a:solidFill>
                <a:latin typeface="DM Sans"/>
              </a:rPr>
              <a:t>Initial Stage​</a:t>
            </a:r>
          </a:p>
          <a:p>
            <a:pPr marL="907383" lvl="1" indent="-453691">
              <a:lnSpc>
                <a:spcPts val="5883"/>
              </a:lnSpc>
              <a:buFont typeface="Arial"/>
              <a:buChar char="•"/>
            </a:pPr>
            <a:r>
              <a:rPr lang="en-US" sz="4202" u="sng" dirty="0">
                <a:solidFill>
                  <a:srgbClr val="1F264D"/>
                </a:solidFill>
                <a:latin typeface="DM Sans"/>
              </a:rPr>
              <a:t>Research &amp; Analysis​</a:t>
            </a:r>
          </a:p>
          <a:p>
            <a:pPr marL="907383" lvl="1" indent="-453691">
              <a:lnSpc>
                <a:spcPts val="5883"/>
              </a:lnSpc>
              <a:buFont typeface="Arial"/>
              <a:buChar char="•"/>
            </a:pPr>
            <a:r>
              <a:rPr lang="en-US" sz="4202" u="sng" dirty="0">
                <a:solidFill>
                  <a:srgbClr val="1F264D"/>
                </a:solidFill>
                <a:latin typeface="DM Sans"/>
              </a:rPr>
              <a:t>Problems &amp; Solutions</a:t>
            </a:r>
          </a:p>
          <a:p>
            <a:pPr marL="907383" lvl="1" indent="-453691">
              <a:lnSpc>
                <a:spcPts val="5883"/>
              </a:lnSpc>
              <a:buFont typeface="Arial"/>
              <a:buChar char="•"/>
            </a:pPr>
            <a:r>
              <a:rPr lang="en-US" sz="4202" u="sng" dirty="0">
                <a:solidFill>
                  <a:srgbClr val="1F264D"/>
                </a:solidFill>
                <a:latin typeface="DM Sans"/>
              </a:rPr>
              <a:t>Backlinks report</a:t>
            </a:r>
          </a:p>
          <a:p>
            <a:pPr marL="907383" lvl="1" indent="-453691">
              <a:lnSpc>
                <a:spcPts val="5883"/>
              </a:lnSpc>
              <a:buFont typeface="Arial"/>
              <a:buChar char="•"/>
            </a:pPr>
            <a:r>
              <a:rPr lang="en-US" sz="4202" u="sng" dirty="0">
                <a:solidFill>
                  <a:srgbClr val="1F264D"/>
                </a:solidFill>
                <a:latin typeface="DM Sans"/>
              </a:rPr>
              <a:t>Blog Engagement​</a:t>
            </a:r>
          </a:p>
          <a:p>
            <a:pPr marL="907383" lvl="1" indent="-453691">
              <a:lnSpc>
                <a:spcPts val="5883"/>
              </a:lnSpc>
              <a:buFont typeface="Arial"/>
              <a:buChar char="•"/>
            </a:pPr>
            <a:r>
              <a:rPr lang="en-US" sz="4202" u="sng" dirty="0">
                <a:solidFill>
                  <a:srgbClr val="1F264D"/>
                </a:solidFill>
                <a:latin typeface="DM Sans"/>
              </a:rPr>
              <a:t>Results​</a:t>
            </a:r>
          </a:p>
          <a:p>
            <a:pPr>
              <a:lnSpc>
                <a:spcPts val="5883"/>
              </a:lnSpc>
            </a:pPr>
            <a:endParaRPr lang="en-US" sz="4202" u="sng" dirty="0">
              <a:solidFill>
                <a:srgbClr val="1F264D"/>
              </a:solidFill>
              <a:latin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2" name="Freeform 2"/>
          <p:cNvSpPr/>
          <p:nvPr/>
        </p:nvSpPr>
        <p:spPr>
          <a:xfrm rot="-8498405">
            <a:off x="-1093841" y="-640898"/>
            <a:ext cx="3847577" cy="3256012"/>
          </a:xfrm>
          <a:custGeom>
            <a:avLst/>
            <a:gdLst/>
            <a:ahLst/>
            <a:cxnLst/>
            <a:rect l="l" t="t" r="r" b="b"/>
            <a:pathLst>
              <a:path w="3847577" h="3256012">
                <a:moveTo>
                  <a:pt x="0" y="0"/>
                </a:moveTo>
                <a:lnTo>
                  <a:pt x="3847578" y="0"/>
                </a:lnTo>
                <a:lnTo>
                  <a:pt x="3847578" y="3256012"/>
                </a:lnTo>
                <a:lnTo>
                  <a:pt x="0" y="3256012"/>
                </a:lnTo>
                <a:lnTo>
                  <a:pt x="0" y="0"/>
                </a:lnTo>
                <a:close/>
              </a:path>
            </a:pathLst>
          </a:custGeom>
          <a:blipFill>
            <a:blip r:embed="rId2"/>
            <a:stretch>
              <a:fillRect/>
            </a:stretch>
          </a:blipFill>
        </p:spPr>
      </p:sp>
      <p:sp>
        <p:nvSpPr>
          <p:cNvPr id="3" name="Freeform 3"/>
          <p:cNvSpPr/>
          <p:nvPr/>
        </p:nvSpPr>
        <p:spPr>
          <a:xfrm flipH="1">
            <a:off x="-1280426" y="8255316"/>
            <a:ext cx="3029008" cy="2854840"/>
          </a:xfrm>
          <a:custGeom>
            <a:avLst/>
            <a:gdLst/>
            <a:ahLst/>
            <a:cxnLst/>
            <a:rect l="l" t="t" r="r" b="b"/>
            <a:pathLst>
              <a:path w="3029008" h="2854840">
                <a:moveTo>
                  <a:pt x="3029008" y="0"/>
                </a:moveTo>
                <a:lnTo>
                  <a:pt x="0" y="0"/>
                </a:lnTo>
                <a:lnTo>
                  <a:pt x="0" y="2854841"/>
                </a:lnTo>
                <a:lnTo>
                  <a:pt x="3029008" y="2854841"/>
                </a:lnTo>
                <a:lnTo>
                  <a:pt x="3029008" y="0"/>
                </a:lnTo>
                <a:close/>
              </a:path>
            </a:pathLst>
          </a:custGeom>
          <a:blipFill>
            <a:blip r:embed="rId3"/>
            <a:stretch>
              <a:fillRect/>
            </a:stretch>
          </a:blipFill>
        </p:spPr>
      </p:sp>
      <p:sp>
        <p:nvSpPr>
          <p:cNvPr id="4" name="TextBox 4"/>
          <p:cNvSpPr txBox="1"/>
          <p:nvPr/>
        </p:nvSpPr>
        <p:spPr>
          <a:xfrm>
            <a:off x="2954917" y="447675"/>
            <a:ext cx="12378166" cy="1381125"/>
          </a:xfrm>
          <a:prstGeom prst="rect">
            <a:avLst/>
          </a:prstGeom>
        </p:spPr>
        <p:txBody>
          <a:bodyPr lIns="0" tIns="0" rIns="0" bIns="0" rtlCol="0" anchor="t">
            <a:spAutoFit/>
          </a:bodyPr>
          <a:lstStyle/>
          <a:p>
            <a:pPr algn="ctr">
              <a:lnSpc>
                <a:spcPts val="10800"/>
              </a:lnSpc>
            </a:pPr>
            <a:r>
              <a:rPr lang="en-US" sz="9000" dirty="0">
                <a:solidFill>
                  <a:srgbClr val="C49B07"/>
                </a:solidFill>
                <a:latin typeface="DM Sans Bold"/>
              </a:rPr>
              <a:t>INTRODUCTION</a:t>
            </a:r>
          </a:p>
        </p:txBody>
      </p:sp>
      <p:sp>
        <p:nvSpPr>
          <p:cNvPr id="5" name="TextBox 5"/>
          <p:cNvSpPr txBox="1"/>
          <p:nvPr/>
        </p:nvSpPr>
        <p:spPr>
          <a:xfrm>
            <a:off x="2019119" y="6150171"/>
            <a:ext cx="14190700" cy="2215478"/>
          </a:xfrm>
          <a:prstGeom prst="rect">
            <a:avLst/>
          </a:prstGeom>
        </p:spPr>
        <p:txBody>
          <a:bodyPr wrap="square" lIns="0" tIns="0" rIns="0" bIns="0" rtlCol="0" anchor="t">
            <a:spAutoFit/>
          </a:bodyPr>
          <a:lstStyle/>
          <a:p>
            <a:pPr>
              <a:lnSpc>
                <a:spcPts val="3500"/>
              </a:lnSpc>
            </a:pPr>
            <a:r>
              <a:rPr lang="en-US" sz="2400" b="0" i="0" u="none" strike="noStrike" dirty="0">
                <a:solidFill>
                  <a:schemeClr val="bg1"/>
                </a:solidFill>
                <a:effectLst/>
                <a:latin typeface="Century Gothic" panose="020B0502020202020204" pitchFamily="34" charset="0"/>
              </a:rPr>
              <a:t>The Alamo City Popcorn Company is a family-owned gourmet popcorn business located in San Antonio, Texas. This SEO project is designed to improve the online visibility, organic traffic, and overall web presence of the company. The primary objective is to enhance the website's ranking on search engine result pages (SERPs) to attract a broader audience and increase online sales.</a:t>
            </a:r>
            <a:r>
              <a:rPr lang="en-US" sz="2400" b="0" i="0" dirty="0">
                <a:solidFill>
                  <a:schemeClr val="bg1"/>
                </a:solidFill>
                <a:effectLst/>
                <a:latin typeface="Century Gothic" panose="020B0502020202020204" pitchFamily="34" charset="0"/>
              </a:rPr>
              <a:t>​</a:t>
            </a:r>
            <a:endParaRPr lang="en-US" sz="3200" dirty="0">
              <a:solidFill>
                <a:schemeClr val="bg1"/>
              </a:solidFill>
              <a:latin typeface="DM Sans"/>
            </a:endParaRPr>
          </a:p>
        </p:txBody>
      </p:sp>
      <p:sp>
        <p:nvSpPr>
          <p:cNvPr id="6" name="Freeform 6"/>
          <p:cNvSpPr/>
          <p:nvPr/>
        </p:nvSpPr>
        <p:spPr>
          <a:xfrm rot="-8947061">
            <a:off x="14974821" y="-589816"/>
            <a:ext cx="3029008" cy="2854840"/>
          </a:xfrm>
          <a:custGeom>
            <a:avLst/>
            <a:gdLst/>
            <a:ahLst/>
            <a:cxnLst/>
            <a:rect l="l" t="t" r="r" b="b"/>
            <a:pathLst>
              <a:path w="3029008" h="2854840">
                <a:moveTo>
                  <a:pt x="0" y="0"/>
                </a:moveTo>
                <a:lnTo>
                  <a:pt x="3029009" y="0"/>
                </a:lnTo>
                <a:lnTo>
                  <a:pt x="3029009" y="2854840"/>
                </a:lnTo>
                <a:lnTo>
                  <a:pt x="0" y="2854840"/>
                </a:lnTo>
                <a:lnTo>
                  <a:pt x="0" y="0"/>
                </a:lnTo>
                <a:close/>
              </a:path>
            </a:pathLst>
          </a:custGeom>
          <a:blipFill>
            <a:blip r:embed="rId3"/>
            <a:stretch>
              <a:fillRect/>
            </a:stretch>
          </a:blipFill>
        </p:spPr>
      </p:sp>
      <p:sp>
        <p:nvSpPr>
          <p:cNvPr id="7" name="Freeform 7"/>
          <p:cNvSpPr/>
          <p:nvPr/>
        </p:nvSpPr>
        <p:spPr>
          <a:xfrm rot="2088785">
            <a:off x="16364211" y="8054731"/>
            <a:ext cx="3847577" cy="3256012"/>
          </a:xfrm>
          <a:custGeom>
            <a:avLst/>
            <a:gdLst/>
            <a:ahLst/>
            <a:cxnLst/>
            <a:rect l="l" t="t" r="r" b="b"/>
            <a:pathLst>
              <a:path w="3847577" h="3256012">
                <a:moveTo>
                  <a:pt x="0" y="0"/>
                </a:moveTo>
                <a:lnTo>
                  <a:pt x="3847578" y="0"/>
                </a:lnTo>
                <a:lnTo>
                  <a:pt x="3847578" y="3256012"/>
                </a:lnTo>
                <a:lnTo>
                  <a:pt x="0" y="3256012"/>
                </a:lnTo>
                <a:lnTo>
                  <a:pt x="0" y="0"/>
                </a:lnTo>
                <a:close/>
              </a:path>
            </a:pathLst>
          </a:custGeom>
          <a:blipFill>
            <a:blip r:embed="rId2"/>
            <a:stretch>
              <a:fillRect/>
            </a:stretch>
          </a:blipFill>
        </p:spPr>
      </p:sp>
      <p:sp>
        <p:nvSpPr>
          <p:cNvPr id="8" name="TextBox 8"/>
          <p:cNvSpPr txBox="1"/>
          <p:nvPr/>
        </p:nvSpPr>
        <p:spPr>
          <a:xfrm>
            <a:off x="2019118" y="2588427"/>
            <a:ext cx="8412738" cy="1738296"/>
          </a:xfrm>
          <a:prstGeom prst="rect">
            <a:avLst/>
          </a:prstGeom>
        </p:spPr>
        <p:txBody>
          <a:bodyPr wrap="square" lIns="0" tIns="0" rIns="0" bIns="0" rtlCol="0" anchor="t">
            <a:spAutoFit/>
          </a:bodyPr>
          <a:lstStyle/>
          <a:p>
            <a:pPr>
              <a:lnSpc>
                <a:spcPts val="4623"/>
              </a:lnSpc>
              <a:spcBef>
                <a:spcPct val="0"/>
              </a:spcBef>
            </a:pPr>
            <a:r>
              <a:rPr lang="en-US" sz="3302" dirty="0">
                <a:solidFill>
                  <a:srgbClr val="C49B07"/>
                </a:solidFill>
                <a:latin typeface="DM Sans Bold"/>
              </a:rPr>
              <a:t>Client:</a:t>
            </a:r>
            <a:r>
              <a:rPr lang="en-US" sz="3302" dirty="0">
                <a:solidFill>
                  <a:srgbClr val="C49B07"/>
                </a:solidFill>
                <a:latin typeface="DM Sans"/>
              </a:rPr>
              <a:t> </a:t>
            </a:r>
            <a:r>
              <a:rPr lang="en-US" sz="3302" dirty="0">
                <a:solidFill>
                  <a:srgbClr val="F4F4F4"/>
                </a:solidFill>
                <a:latin typeface="DM Sans"/>
              </a:rPr>
              <a:t>Alamo City Popcorn</a:t>
            </a:r>
          </a:p>
          <a:p>
            <a:pPr>
              <a:lnSpc>
                <a:spcPts val="4623"/>
              </a:lnSpc>
              <a:spcBef>
                <a:spcPct val="0"/>
              </a:spcBef>
            </a:pPr>
            <a:r>
              <a:rPr lang="en-US" sz="3302" dirty="0">
                <a:solidFill>
                  <a:srgbClr val="C49B07"/>
                </a:solidFill>
                <a:latin typeface="DM Sans"/>
              </a:rPr>
              <a:t>I</a:t>
            </a:r>
            <a:r>
              <a:rPr lang="en-US" sz="3302" dirty="0">
                <a:solidFill>
                  <a:srgbClr val="C49B07"/>
                </a:solidFill>
                <a:latin typeface="DM Sans Bold"/>
              </a:rPr>
              <a:t>ndustry:</a:t>
            </a:r>
            <a:r>
              <a:rPr lang="en-US" sz="3302" dirty="0">
                <a:solidFill>
                  <a:srgbClr val="F4F4F4"/>
                </a:solidFill>
                <a:latin typeface="DM Sans"/>
              </a:rPr>
              <a:t> Popcorn Store</a:t>
            </a:r>
          </a:p>
          <a:p>
            <a:pPr>
              <a:lnSpc>
                <a:spcPts val="4623"/>
              </a:lnSpc>
              <a:spcBef>
                <a:spcPct val="0"/>
              </a:spcBef>
            </a:pPr>
            <a:r>
              <a:rPr lang="en-US" sz="3302" dirty="0">
                <a:solidFill>
                  <a:srgbClr val="C49B07"/>
                </a:solidFill>
                <a:latin typeface="DM Sans Bold"/>
              </a:rPr>
              <a:t>Website: </a:t>
            </a:r>
            <a:r>
              <a:rPr lang="en-US" sz="3302" dirty="0">
                <a:solidFill>
                  <a:srgbClr val="F4F4F4"/>
                </a:solidFill>
                <a:latin typeface="DM Sans"/>
              </a:rPr>
              <a:t>https://alamocitypopcorn.com/​</a:t>
            </a:r>
          </a:p>
        </p:txBody>
      </p:sp>
      <p:sp>
        <p:nvSpPr>
          <p:cNvPr id="9" name="TextBox 9"/>
          <p:cNvSpPr txBox="1"/>
          <p:nvPr/>
        </p:nvSpPr>
        <p:spPr>
          <a:xfrm>
            <a:off x="2019118" y="4493419"/>
            <a:ext cx="4447926" cy="1153264"/>
          </a:xfrm>
          <a:prstGeom prst="rect">
            <a:avLst/>
          </a:prstGeom>
        </p:spPr>
        <p:txBody>
          <a:bodyPr wrap="square" lIns="0" tIns="0" rIns="0" bIns="0" rtlCol="0" anchor="t">
            <a:spAutoFit/>
          </a:bodyPr>
          <a:lstStyle/>
          <a:p>
            <a:pPr>
              <a:lnSpc>
                <a:spcPts val="4620"/>
              </a:lnSpc>
              <a:spcBef>
                <a:spcPct val="0"/>
              </a:spcBef>
            </a:pPr>
            <a:r>
              <a:rPr lang="en-US" sz="3300" dirty="0">
                <a:solidFill>
                  <a:srgbClr val="C49B07"/>
                </a:solidFill>
                <a:latin typeface="DM Sans Bold"/>
              </a:rPr>
              <a:t>Start Date: </a:t>
            </a:r>
            <a:r>
              <a:rPr lang="en-US" sz="3300" dirty="0">
                <a:solidFill>
                  <a:srgbClr val="FFFFFF"/>
                </a:solidFill>
                <a:latin typeface="DM Sans"/>
              </a:rPr>
              <a:t>Nov 2022</a:t>
            </a:r>
          </a:p>
          <a:p>
            <a:pPr>
              <a:lnSpc>
                <a:spcPts val="4620"/>
              </a:lnSpc>
              <a:spcBef>
                <a:spcPct val="0"/>
              </a:spcBef>
            </a:pPr>
            <a:r>
              <a:rPr lang="en-US" sz="3300" dirty="0">
                <a:solidFill>
                  <a:srgbClr val="C49B07"/>
                </a:solidFill>
                <a:latin typeface="DM Sans Bold"/>
              </a:rPr>
              <a:t>End Date: </a:t>
            </a:r>
            <a:r>
              <a:rPr lang="en-US" sz="3300" dirty="0">
                <a:solidFill>
                  <a:srgbClr val="FFFFFF"/>
                </a:solidFill>
                <a:latin typeface="DM Sans"/>
              </a:rPr>
              <a:t>Ongoing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grpSp>
        <p:nvGrpSpPr>
          <p:cNvPr id="5" name="Group 5"/>
          <p:cNvGrpSpPr/>
          <p:nvPr/>
        </p:nvGrpSpPr>
        <p:grpSpPr>
          <a:xfrm>
            <a:off x="1222205" y="3318550"/>
            <a:ext cx="7670412" cy="4753056"/>
            <a:chOff x="0" y="-38100"/>
            <a:chExt cx="1775841" cy="1272324"/>
          </a:xfrm>
        </p:grpSpPr>
        <p:sp>
          <p:nvSpPr>
            <p:cNvPr id="6" name="Freeform 6"/>
            <p:cNvSpPr/>
            <p:nvPr/>
          </p:nvSpPr>
          <p:spPr>
            <a:xfrm>
              <a:off x="0" y="0"/>
              <a:ext cx="1775841" cy="1234224"/>
            </a:xfrm>
            <a:custGeom>
              <a:avLst/>
              <a:gdLst/>
              <a:ahLst/>
              <a:cxnLst/>
              <a:rect l="l" t="t" r="r" b="b"/>
              <a:pathLst>
                <a:path w="1775841" h="1234224">
                  <a:moveTo>
                    <a:pt x="9762" y="0"/>
                  </a:moveTo>
                  <a:lnTo>
                    <a:pt x="1766079" y="0"/>
                  </a:lnTo>
                  <a:cubicBezTo>
                    <a:pt x="1768668" y="0"/>
                    <a:pt x="1771151" y="1029"/>
                    <a:pt x="1772982" y="2859"/>
                  </a:cubicBezTo>
                  <a:cubicBezTo>
                    <a:pt x="1774813" y="4690"/>
                    <a:pt x="1775841" y="7173"/>
                    <a:pt x="1775841" y="9762"/>
                  </a:cubicBezTo>
                  <a:lnTo>
                    <a:pt x="1775841" y="1224461"/>
                  </a:lnTo>
                  <a:cubicBezTo>
                    <a:pt x="1775841" y="1229853"/>
                    <a:pt x="1771471" y="1234224"/>
                    <a:pt x="1766079" y="1234224"/>
                  </a:cubicBezTo>
                  <a:lnTo>
                    <a:pt x="9762" y="1234224"/>
                  </a:lnTo>
                  <a:cubicBezTo>
                    <a:pt x="7173" y="1234224"/>
                    <a:pt x="4690" y="1233195"/>
                    <a:pt x="2859" y="1231364"/>
                  </a:cubicBezTo>
                  <a:cubicBezTo>
                    <a:pt x="1029" y="1229533"/>
                    <a:pt x="0" y="1227050"/>
                    <a:pt x="0" y="1224461"/>
                  </a:cubicBezTo>
                  <a:lnTo>
                    <a:pt x="0" y="9762"/>
                  </a:lnTo>
                  <a:cubicBezTo>
                    <a:pt x="0" y="7173"/>
                    <a:pt x="1029" y="4690"/>
                    <a:pt x="2859" y="2859"/>
                  </a:cubicBezTo>
                  <a:cubicBezTo>
                    <a:pt x="4690" y="1029"/>
                    <a:pt x="7173" y="0"/>
                    <a:pt x="9762" y="0"/>
                  </a:cubicBezTo>
                  <a:close/>
                </a:path>
              </a:pathLst>
            </a:custGeom>
            <a:solidFill>
              <a:srgbClr val="C49B07"/>
            </a:solidFill>
          </p:spPr>
        </p:sp>
        <p:sp>
          <p:nvSpPr>
            <p:cNvPr id="7" name="TextBox 7"/>
            <p:cNvSpPr txBox="1"/>
            <p:nvPr/>
          </p:nvSpPr>
          <p:spPr>
            <a:xfrm>
              <a:off x="0" y="-38100"/>
              <a:ext cx="1775841" cy="1272323"/>
            </a:xfrm>
            <a:prstGeom prst="rect">
              <a:avLst/>
            </a:prstGeom>
          </p:spPr>
          <p:txBody>
            <a:bodyPr lIns="254000" tIns="254000" rIns="254000" bIns="254000" rtlCol="0" anchor="ctr"/>
            <a:lstStyle/>
            <a:p>
              <a:pPr algn="ctr">
                <a:lnSpc>
                  <a:spcPts val="3639"/>
                </a:lnSpc>
              </a:pPr>
              <a:endParaRPr lang="en-US" sz="2799" dirty="0">
                <a:solidFill>
                  <a:srgbClr val="1F264D"/>
                </a:solidFill>
                <a:latin typeface="DM Sans"/>
              </a:endParaRPr>
            </a:p>
          </p:txBody>
        </p:sp>
      </p:grpSp>
      <p:sp>
        <p:nvSpPr>
          <p:cNvPr id="8" name="Freeform 8"/>
          <p:cNvSpPr/>
          <p:nvPr/>
        </p:nvSpPr>
        <p:spPr>
          <a:xfrm rot="20905741" flipV="1">
            <a:off x="-1084801" y="8147275"/>
            <a:ext cx="4213664" cy="2956076"/>
          </a:xfrm>
          <a:custGeom>
            <a:avLst/>
            <a:gdLst/>
            <a:ahLst/>
            <a:cxnLst/>
            <a:rect l="l" t="t" r="r" b="b"/>
            <a:pathLst>
              <a:path w="4213664" h="4113590">
                <a:moveTo>
                  <a:pt x="0" y="0"/>
                </a:moveTo>
                <a:lnTo>
                  <a:pt x="4213664" y="0"/>
                </a:lnTo>
                <a:lnTo>
                  <a:pt x="4213664" y="4113590"/>
                </a:lnTo>
                <a:lnTo>
                  <a:pt x="0" y="4113590"/>
                </a:lnTo>
                <a:lnTo>
                  <a:pt x="0" y="0"/>
                </a:lnTo>
                <a:close/>
              </a:path>
            </a:pathLst>
          </a:custGeom>
          <a:blipFill>
            <a:blip r:embed="rId2"/>
            <a:stretch>
              <a:fillRect/>
            </a:stretch>
          </a:blipFill>
        </p:spPr>
      </p:sp>
      <p:sp>
        <p:nvSpPr>
          <p:cNvPr id="9" name="Freeform 9"/>
          <p:cNvSpPr/>
          <p:nvPr/>
        </p:nvSpPr>
        <p:spPr>
          <a:xfrm>
            <a:off x="14302735" y="-405911"/>
            <a:ext cx="4529515" cy="2542190"/>
          </a:xfrm>
          <a:custGeom>
            <a:avLst/>
            <a:gdLst/>
            <a:ahLst/>
            <a:cxnLst/>
            <a:rect l="l" t="t" r="r" b="b"/>
            <a:pathLst>
              <a:path w="4529515" h="2542190">
                <a:moveTo>
                  <a:pt x="0" y="0"/>
                </a:moveTo>
                <a:lnTo>
                  <a:pt x="4529514" y="0"/>
                </a:lnTo>
                <a:lnTo>
                  <a:pt x="4529514" y="2542190"/>
                </a:lnTo>
                <a:lnTo>
                  <a:pt x="0" y="2542190"/>
                </a:lnTo>
                <a:lnTo>
                  <a:pt x="0" y="0"/>
                </a:lnTo>
                <a:close/>
              </a:path>
            </a:pathLst>
          </a:custGeom>
          <a:blipFill>
            <a:blip r:embed="rId3"/>
            <a:stretch>
              <a:fillRect/>
            </a:stretch>
          </a:blipFill>
        </p:spPr>
      </p:sp>
      <p:sp>
        <p:nvSpPr>
          <p:cNvPr id="10" name="TextBox 10"/>
          <p:cNvSpPr txBox="1"/>
          <p:nvPr/>
        </p:nvSpPr>
        <p:spPr>
          <a:xfrm>
            <a:off x="1222205" y="1079004"/>
            <a:ext cx="10522977" cy="1057275"/>
          </a:xfrm>
          <a:prstGeom prst="rect">
            <a:avLst/>
          </a:prstGeom>
        </p:spPr>
        <p:txBody>
          <a:bodyPr lIns="0" tIns="0" rIns="0" bIns="0" rtlCol="0" anchor="t">
            <a:spAutoFit/>
          </a:bodyPr>
          <a:lstStyle/>
          <a:p>
            <a:pPr>
              <a:lnSpc>
                <a:spcPts val="8399"/>
              </a:lnSpc>
            </a:pPr>
            <a:r>
              <a:rPr lang="en-US" sz="6999" dirty="0">
                <a:solidFill>
                  <a:srgbClr val="C49B07"/>
                </a:solidFill>
                <a:latin typeface="DM Sans Bold"/>
              </a:rPr>
              <a:t>INITIAL STAGE​</a:t>
            </a:r>
          </a:p>
        </p:txBody>
      </p:sp>
      <p:sp>
        <p:nvSpPr>
          <p:cNvPr id="11" name="TextBox 11"/>
          <p:cNvSpPr txBox="1"/>
          <p:nvPr/>
        </p:nvSpPr>
        <p:spPr>
          <a:xfrm>
            <a:off x="1222205" y="2215394"/>
            <a:ext cx="15216213" cy="923330"/>
          </a:xfrm>
          <a:prstGeom prst="rect">
            <a:avLst/>
          </a:prstGeom>
        </p:spPr>
        <p:txBody>
          <a:bodyPr wrap="square" lIns="0" tIns="0" rIns="0" bIns="0" rtlCol="0" anchor="t">
            <a:spAutoFit/>
          </a:bodyPr>
          <a:lstStyle/>
          <a:p>
            <a:pPr>
              <a:spcBef>
                <a:spcPct val="0"/>
              </a:spcBef>
            </a:pPr>
            <a:r>
              <a:rPr lang="en-US" sz="2000" dirty="0">
                <a:solidFill>
                  <a:srgbClr val="FFFFFF"/>
                </a:solidFill>
                <a:latin typeface="DM Sans"/>
              </a:rPr>
              <a:t>The Alamo City Popcorn Company is a family-owned gourmet popcorn business located in San Antonio, Texas. This SEO project is designed to improve the online visibility, organic traffic, and overall web presence of the company. The primary objective is to enhance the website's ranking on search engine result pages (SERPs) to attract a broader audience and increase online sales.​</a:t>
            </a:r>
          </a:p>
        </p:txBody>
      </p:sp>
      <p:grpSp>
        <p:nvGrpSpPr>
          <p:cNvPr id="12" name="Group 5">
            <a:extLst>
              <a:ext uri="{FF2B5EF4-FFF2-40B4-BE49-F238E27FC236}">
                <a16:creationId xmlns:a16="http://schemas.microsoft.com/office/drawing/2014/main" id="{981CB6D8-DB5D-C73A-EFA7-84692065A99E}"/>
              </a:ext>
            </a:extLst>
          </p:cNvPr>
          <p:cNvGrpSpPr/>
          <p:nvPr/>
        </p:nvGrpSpPr>
        <p:grpSpPr>
          <a:xfrm>
            <a:off x="9583424" y="3323478"/>
            <a:ext cx="7670412" cy="4748124"/>
            <a:chOff x="0" y="-38100"/>
            <a:chExt cx="1775841" cy="1272324"/>
          </a:xfrm>
        </p:grpSpPr>
        <p:sp>
          <p:nvSpPr>
            <p:cNvPr id="13" name="Freeform 6">
              <a:extLst>
                <a:ext uri="{FF2B5EF4-FFF2-40B4-BE49-F238E27FC236}">
                  <a16:creationId xmlns:a16="http://schemas.microsoft.com/office/drawing/2014/main" id="{30704591-0D57-BAF2-E245-137B465825A1}"/>
                </a:ext>
              </a:extLst>
            </p:cNvPr>
            <p:cNvSpPr/>
            <p:nvPr/>
          </p:nvSpPr>
          <p:spPr>
            <a:xfrm>
              <a:off x="0" y="0"/>
              <a:ext cx="1775841" cy="1234224"/>
            </a:xfrm>
            <a:custGeom>
              <a:avLst/>
              <a:gdLst/>
              <a:ahLst/>
              <a:cxnLst/>
              <a:rect l="l" t="t" r="r" b="b"/>
              <a:pathLst>
                <a:path w="1775841" h="1234224">
                  <a:moveTo>
                    <a:pt x="9762" y="0"/>
                  </a:moveTo>
                  <a:lnTo>
                    <a:pt x="1766079" y="0"/>
                  </a:lnTo>
                  <a:cubicBezTo>
                    <a:pt x="1768668" y="0"/>
                    <a:pt x="1771151" y="1029"/>
                    <a:pt x="1772982" y="2859"/>
                  </a:cubicBezTo>
                  <a:cubicBezTo>
                    <a:pt x="1774813" y="4690"/>
                    <a:pt x="1775841" y="7173"/>
                    <a:pt x="1775841" y="9762"/>
                  </a:cubicBezTo>
                  <a:lnTo>
                    <a:pt x="1775841" y="1224461"/>
                  </a:lnTo>
                  <a:cubicBezTo>
                    <a:pt x="1775841" y="1229853"/>
                    <a:pt x="1771471" y="1234224"/>
                    <a:pt x="1766079" y="1234224"/>
                  </a:cubicBezTo>
                  <a:lnTo>
                    <a:pt x="9762" y="1234224"/>
                  </a:lnTo>
                  <a:cubicBezTo>
                    <a:pt x="7173" y="1234224"/>
                    <a:pt x="4690" y="1233195"/>
                    <a:pt x="2859" y="1231364"/>
                  </a:cubicBezTo>
                  <a:cubicBezTo>
                    <a:pt x="1029" y="1229533"/>
                    <a:pt x="0" y="1227050"/>
                    <a:pt x="0" y="1224461"/>
                  </a:cubicBezTo>
                  <a:lnTo>
                    <a:pt x="0" y="9762"/>
                  </a:lnTo>
                  <a:cubicBezTo>
                    <a:pt x="0" y="7173"/>
                    <a:pt x="1029" y="4690"/>
                    <a:pt x="2859" y="2859"/>
                  </a:cubicBezTo>
                  <a:cubicBezTo>
                    <a:pt x="4690" y="1029"/>
                    <a:pt x="7173" y="0"/>
                    <a:pt x="9762" y="0"/>
                  </a:cubicBezTo>
                  <a:close/>
                </a:path>
              </a:pathLst>
            </a:custGeom>
            <a:solidFill>
              <a:srgbClr val="C49B07"/>
            </a:solidFill>
          </p:spPr>
        </p:sp>
        <p:sp>
          <p:nvSpPr>
            <p:cNvPr id="14" name="TextBox 7">
              <a:extLst>
                <a:ext uri="{FF2B5EF4-FFF2-40B4-BE49-F238E27FC236}">
                  <a16:creationId xmlns:a16="http://schemas.microsoft.com/office/drawing/2014/main" id="{1C96F2C7-7F18-C019-7F31-BF87F471EA48}"/>
                </a:ext>
              </a:extLst>
            </p:cNvPr>
            <p:cNvSpPr txBox="1"/>
            <p:nvPr/>
          </p:nvSpPr>
          <p:spPr>
            <a:xfrm>
              <a:off x="0" y="-38100"/>
              <a:ext cx="1775841" cy="1272323"/>
            </a:xfrm>
            <a:prstGeom prst="rect">
              <a:avLst/>
            </a:prstGeom>
          </p:spPr>
          <p:txBody>
            <a:bodyPr lIns="254000" tIns="254000" rIns="254000" bIns="254000" rtlCol="0" anchor="ctr"/>
            <a:lstStyle/>
            <a:p>
              <a:pPr algn="ctr">
                <a:lnSpc>
                  <a:spcPts val="3639"/>
                </a:lnSpc>
              </a:pPr>
              <a:endParaRPr lang="en-US" sz="2799" dirty="0">
                <a:solidFill>
                  <a:srgbClr val="1F264D"/>
                </a:solidFill>
                <a:latin typeface="DM Sans"/>
              </a:endParaRPr>
            </a:p>
          </p:txBody>
        </p:sp>
      </p:grpSp>
      <p:pic>
        <p:nvPicPr>
          <p:cNvPr id="16" name="Picture 15">
            <a:extLst>
              <a:ext uri="{FF2B5EF4-FFF2-40B4-BE49-F238E27FC236}">
                <a16:creationId xmlns:a16="http://schemas.microsoft.com/office/drawing/2014/main" id="{6D2EF552-A93B-40D7-9189-0CA2961D3317}"/>
              </a:ext>
            </a:extLst>
          </p:cNvPr>
          <p:cNvPicPr>
            <a:picLocks noChangeAspect="1"/>
          </p:cNvPicPr>
          <p:nvPr/>
        </p:nvPicPr>
        <p:blipFill>
          <a:blip r:embed="rId4"/>
          <a:stretch>
            <a:fillRect/>
          </a:stretch>
        </p:blipFill>
        <p:spPr>
          <a:xfrm>
            <a:off x="1402752" y="3639651"/>
            <a:ext cx="7325612" cy="4233394"/>
          </a:xfrm>
          <a:prstGeom prst="rect">
            <a:avLst/>
          </a:prstGeom>
        </p:spPr>
      </p:pic>
      <p:pic>
        <p:nvPicPr>
          <p:cNvPr id="20" name="Picture 19">
            <a:extLst>
              <a:ext uri="{FF2B5EF4-FFF2-40B4-BE49-F238E27FC236}">
                <a16:creationId xmlns:a16="http://schemas.microsoft.com/office/drawing/2014/main" id="{5E95DB5B-0A2A-5C37-EEAB-A1F970582A48}"/>
              </a:ext>
            </a:extLst>
          </p:cNvPr>
          <p:cNvPicPr>
            <a:picLocks noChangeAspect="1"/>
          </p:cNvPicPr>
          <p:nvPr/>
        </p:nvPicPr>
        <p:blipFill>
          <a:blip r:embed="rId5"/>
          <a:stretch>
            <a:fillRect/>
          </a:stretch>
        </p:blipFill>
        <p:spPr>
          <a:xfrm>
            <a:off x="9721535" y="3598087"/>
            <a:ext cx="7385824" cy="4276004"/>
          </a:xfrm>
          <a:prstGeom prst="rect">
            <a:avLst/>
          </a:prstGeom>
        </p:spPr>
      </p:pic>
      <p:sp>
        <p:nvSpPr>
          <p:cNvPr id="22" name="TextBox 21">
            <a:extLst>
              <a:ext uri="{FF2B5EF4-FFF2-40B4-BE49-F238E27FC236}">
                <a16:creationId xmlns:a16="http://schemas.microsoft.com/office/drawing/2014/main" id="{73534979-1941-3E46-CCA6-38BAFA2906B5}"/>
              </a:ext>
            </a:extLst>
          </p:cNvPr>
          <p:cNvSpPr txBox="1"/>
          <p:nvPr/>
        </p:nvSpPr>
        <p:spPr>
          <a:xfrm>
            <a:off x="3235028" y="8250372"/>
            <a:ext cx="4121735" cy="369332"/>
          </a:xfrm>
          <a:prstGeom prst="rect">
            <a:avLst/>
          </a:prstGeom>
          <a:noFill/>
        </p:spPr>
        <p:txBody>
          <a:bodyPr wrap="square">
            <a:spAutoFit/>
          </a:bodyPr>
          <a:lstStyle/>
          <a:p>
            <a:pPr algn="ctr"/>
            <a:r>
              <a:rPr lang="en-US" sz="1800" b="1" dirty="0">
                <a:solidFill>
                  <a:srgbClr val="FFFFFF"/>
                </a:solidFill>
                <a:latin typeface="DM Sans"/>
              </a:rPr>
              <a:t>Initial Stage</a:t>
            </a:r>
            <a:endParaRPr lang="en-US" b="1" dirty="0"/>
          </a:p>
        </p:txBody>
      </p:sp>
      <p:sp>
        <p:nvSpPr>
          <p:cNvPr id="23" name="TextBox 22">
            <a:extLst>
              <a:ext uri="{FF2B5EF4-FFF2-40B4-BE49-F238E27FC236}">
                <a16:creationId xmlns:a16="http://schemas.microsoft.com/office/drawing/2014/main" id="{768B4AE9-475A-C35F-76B4-39AB794A8407}"/>
              </a:ext>
            </a:extLst>
          </p:cNvPr>
          <p:cNvSpPr txBox="1"/>
          <p:nvPr/>
        </p:nvSpPr>
        <p:spPr>
          <a:xfrm>
            <a:off x="11596246" y="8250372"/>
            <a:ext cx="4121735" cy="369332"/>
          </a:xfrm>
          <a:prstGeom prst="rect">
            <a:avLst/>
          </a:prstGeom>
          <a:noFill/>
        </p:spPr>
        <p:txBody>
          <a:bodyPr wrap="square">
            <a:spAutoFit/>
          </a:bodyPr>
          <a:lstStyle/>
          <a:p>
            <a:pPr algn="ctr"/>
            <a:r>
              <a:rPr lang="en-US" sz="1800" b="1" dirty="0">
                <a:solidFill>
                  <a:srgbClr val="FFFFFF"/>
                </a:solidFill>
                <a:latin typeface="DM Sans"/>
              </a:rPr>
              <a:t>Now</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2" name="Freeform 2"/>
          <p:cNvSpPr/>
          <p:nvPr/>
        </p:nvSpPr>
        <p:spPr>
          <a:xfrm rot="-694259">
            <a:off x="-1078132" y="7494286"/>
            <a:ext cx="4213664" cy="4113590"/>
          </a:xfrm>
          <a:custGeom>
            <a:avLst/>
            <a:gdLst/>
            <a:ahLst/>
            <a:cxnLst/>
            <a:rect l="l" t="t" r="r" b="b"/>
            <a:pathLst>
              <a:path w="4213664" h="4113590">
                <a:moveTo>
                  <a:pt x="0" y="0"/>
                </a:moveTo>
                <a:lnTo>
                  <a:pt x="4213664" y="0"/>
                </a:lnTo>
                <a:lnTo>
                  <a:pt x="4213664" y="4113589"/>
                </a:lnTo>
                <a:lnTo>
                  <a:pt x="0" y="4113589"/>
                </a:lnTo>
                <a:lnTo>
                  <a:pt x="0" y="0"/>
                </a:lnTo>
                <a:close/>
              </a:path>
            </a:pathLst>
          </a:custGeom>
          <a:blipFill>
            <a:blip r:embed="rId2"/>
            <a:stretch>
              <a:fillRect/>
            </a:stretch>
          </a:blipFill>
        </p:spPr>
      </p:sp>
      <p:sp>
        <p:nvSpPr>
          <p:cNvPr id="3" name="Freeform 3"/>
          <p:cNvSpPr/>
          <p:nvPr/>
        </p:nvSpPr>
        <p:spPr>
          <a:xfrm>
            <a:off x="14037155" y="-242395"/>
            <a:ext cx="4529515" cy="2542190"/>
          </a:xfrm>
          <a:custGeom>
            <a:avLst/>
            <a:gdLst/>
            <a:ahLst/>
            <a:cxnLst/>
            <a:rect l="l" t="t" r="r" b="b"/>
            <a:pathLst>
              <a:path w="4529515" h="2542190">
                <a:moveTo>
                  <a:pt x="0" y="0"/>
                </a:moveTo>
                <a:lnTo>
                  <a:pt x="4529515" y="0"/>
                </a:lnTo>
                <a:lnTo>
                  <a:pt x="4529515" y="2542190"/>
                </a:lnTo>
                <a:lnTo>
                  <a:pt x="0" y="2542190"/>
                </a:lnTo>
                <a:lnTo>
                  <a:pt x="0" y="0"/>
                </a:lnTo>
                <a:close/>
              </a:path>
            </a:pathLst>
          </a:custGeom>
          <a:blipFill>
            <a:blip r:embed="rId3"/>
            <a:stretch>
              <a:fillRect/>
            </a:stretch>
          </a:blipFill>
        </p:spPr>
      </p:sp>
      <p:sp>
        <p:nvSpPr>
          <p:cNvPr id="6" name="TextBox 6"/>
          <p:cNvSpPr txBox="1"/>
          <p:nvPr/>
        </p:nvSpPr>
        <p:spPr>
          <a:xfrm>
            <a:off x="1028700" y="1028700"/>
            <a:ext cx="13712335" cy="1057275"/>
          </a:xfrm>
          <a:prstGeom prst="rect">
            <a:avLst/>
          </a:prstGeom>
        </p:spPr>
        <p:txBody>
          <a:bodyPr lIns="0" tIns="0" rIns="0" bIns="0" rtlCol="0" anchor="t">
            <a:spAutoFit/>
          </a:bodyPr>
          <a:lstStyle/>
          <a:p>
            <a:pPr>
              <a:lnSpc>
                <a:spcPts val="8399"/>
              </a:lnSpc>
            </a:pPr>
            <a:r>
              <a:rPr lang="en-US" sz="6999">
                <a:solidFill>
                  <a:srgbClr val="C49B07"/>
                </a:solidFill>
                <a:latin typeface="DM Sans Bold"/>
              </a:rPr>
              <a:t>Organic Metrics </a:t>
            </a:r>
          </a:p>
        </p:txBody>
      </p:sp>
      <p:sp>
        <p:nvSpPr>
          <p:cNvPr id="7" name="TextBox 7"/>
          <p:cNvSpPr txBox="1"/>
          <p:nvPr/>
        </p:nvSpPr>
        <p:spPr>
          <a:xfrm rot="5400000">
            <a:off x="15818636" y="3541096"/>
            <a:ext cx="2483889" cy="530788"/>
          </a:xfrm>
          <a:prstGeom prst="rect">
            <a:avLst/>
          </a:prstGeom>
        </p:spPr>
        <p:txBody>
          <a:bodyPr lIns="0" tIns="0" rIns="0" bIns="0" rtlCol="0" anchor="t">
            <a:spAutoFit/>
          </a:bodyPr>
          <a:lstStyle/>
          <a:p>
            <a:pPr algn="ctr">
              <a:lnSpc>
                <a:spcPts val="4343"/>
              </a:lnSpc>
              <a:spcBef>
                <a:spcPct val="0"/>
              </a:spcBef>
            </a:pPr>
            <a:r>
              <a:rPr lang="en-US" sz="3102" dirty="0">
                <a:solidFill>
                  <a:srgbClr val="D34A24"/>
                </a:solidFill>
                <a:latin typeface="League Spartan"/>
              </a:rPr>
              <a:t>NOV 2022</a:t>
            </a:r>
          </a:p>
        </p:txBody>
      </p:sp>
      <p:sp>
        <p:nvSpPr>
          <p:cNvPr id="8" name="TextBox 8"/>
          <p:cNvSpPr txBox="1"/>
          <p:nvPr/>
        </p:nvSpPr>
        <p:spPr>
          <a:xfrm rot="16265794">
            <a:off x="228098" y="6832604"/>
            <a:ext cx="2483889" cy="530788"/>
          </a:xfrm>
          <a:prstGeom prst="rect">
            <a:avLst/>
          </a:prstGeom>
        </p:spPr>
        <p:txBody>
          <a:bodyPr lIns="0" tIns="0" rIns="0" bIns="0" rtlCol="0" anchor="t">
            <a:spAutoFit/>
          </a:bodyPr>
          <a:lstStyle/>
          <a:p>
            <a:pPr algn="ctr">
              <a:lnSpc>
                <a:spcPts val="4343"/>
              </a:lnSpc>
              <a:spcBef>
                <a:spcPct val="0"/>
              </a:spcBef>
            </a:pPr>
            <a:r>
              <a:rPr lang="en-US" sz="3102" dirty="0">
                <a:solidFill>
                  <a:srgbClr val="D34A24"/>
                </a:solidFill>
                <a:latin typeface="League Spartan"/>
              </a:rPr>
              <a:t>FEB 2024</a:t>
            </a:r>
          </a:p>
        </p:txBody>
      </p:sp>
      <p:pic>
        <p:nvPicPr>
          <p:cNvPr id="10" name="Picture 9">
            <a:extLst>
              <a:ext uri="{FF2B5EF4-FFF2-40B4-BE49-F238E27FC236}">
                <a16:creationId xmlns:a16="http://schemas.microsoft.com/office/drawing/2014/main" id="{044E94B7-1C43-DB73-7A81-439874D44F10}"/>
              </a:ext>
            </a:extLst>
          </p:cNvPr>
          <p:cNvPicPr>
            <a:picLocks noChangeAspect="1"/>
          </p:cNvPicPr>
          <p:nvPr/>
        </p:nvPicPr>
        <p:blipFill>
          <a:blip r:embed="rId4"/>
          <a:stretch>
            <a:fillRect/>
          </a:stretch>
        </p:blipFill>
        <p:spPr>
          <a:xfrm>
            <a:off x="962025" y="2642993"/>
            <a:ext cx="15603820" cy="2397880"/>
          </a:xfrm>
          <a:prstGeom prst="rect">
            <a:avLst/>
          </a:prstGeom>
        </p:spPr>
      </p:pic>
      <p:pic>
        <p:nvPicPr>
          <p:cNvPr id="12" name="Picture 11">
            <a:extLst>
              <a:ext uri="{FF2B5EF4-FFF2-40B4-BE49-F238E27FC236}">
                <a16:creationId xmlns:a16="http://schemas.microsoft.com/office/drawing/2014/main" id="{6829ECF1-57A2-1F61-D2CC-899B76523DC8}"/>
              </a:ext>
            </a:extLst>
          </p:cNvPr>
          <p:cNvPicPr>
            <a:picLocks noChangeAspect="1"/>
          </p:cNvPicPr>
          <p:nvPr/>
        </p:nvPicPr>
        <p:blipFill>
          <a:blip r:embed="rId5"/>
          <a:stretch>
            <a:fillRect/>
          </a:stretch>
        </p:blipFill>
        <p:spPr>
          <a:xfrm>
            <a:off x="1759157" y="5927183"/>
            <a:ext cx="15801480" cy="2341630"/>
          </a:xfrm>
          <a:prstGeom prst="rect">
            <a:avLst/>
          </a:prstGeom>
        </p:spPr>
      </p:pic>
      <p:sp>
        <p:nvSpPr>
          <p:cNvPr id="13" name="TextBox 12">
            <a:extLst>
              <a:ext uri="{FF2B5EF4-FFF2-40B4-BE49-F238E27FC236}">
                <a16:creationId xmlns:a16="http://schemas.microsoft.com/office/drawing/2014/main" id="{7A148617-D06C-BE17-7F2D-BC5B63230BE4}"/>
              </a:ext>
            </a:extLst>
          </p:cNvPr>
          <p:cNvSpPr txBox="1"/>
          <p:nvPr/>
        </p:nvSpPr>
        <p:spPr>
          <a:xfrm>
            <a:off x="3128517" y="9790186"/>
            <a:ext cx="16323265" cy="338554"/>
          </a:xfrm>
          <a:prstGeom prst="rect">
            <a:avLst/>
          </a:prstGeom>
          <a:noFill/>
        </p:spPr>
        <p:txBody>
          <a:bodyPr wrap="square" rtlCol="0">
            <a:spAutoFit/>
          </a:bodyPr>
          <a:lstStyle/>
          <a:p>
            <a:r>
              <a:rPr lang="en-US" sz="1600" b="1" dirty="0">
                <a:solidFill>
                  <a:schemeClr val="bg1"/>
                </a:solidFill>
              </a:rPr>
              <a:t>Note: </a:t>
            </a:r>
            <a:r>
              <a:rPr lang="en-US" sz="1600" dirty="0">
                <a:solidFill>
                  <a:schemeClr val="bg1"/>
                </a:solidFill>
              </a:rPr>
              <a:t>The Authority Score and Backlinks are showing the same data in both slides because SEMrush doesn’t change these two when we check past data for different time periods.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grpSp>
        <p:nvGrpSpPr>
          <p:cNvPr id="2" name="Group 2"/>
          <p:cNvGrpSpPr/>
          <p:nvPr/>
        </p:nvGrpSpPr>
        <p:grpSpPr>
          <a:xfrm>
            <a:off x="372067" y="4064644"/>
            <a:ext cx="8129483" cy="4324512"/>
            <a:chOff x="0" y="0"/>
            <a:chExt cx="1654902" cy="880332"/>
          </a:xfrm>
        </p:grpSpPr>
        <p:sp>
          <p:nvSpPr>
            <p:cNvPr id="3" name="Freeform 3"/>
            <p:cNvSpPr/>
            <p:nvPr/>
          </p:nvSpPr>
          <p:spPr>
            <a:xfrm>
              <a:off x="0" y="0"/>
              <a:ext cx="1654902" cy="880332"/>
            </a:xfrm>
            <a:custGeom>
              <a:avLst/>
              <a:gdLst/>
              <a:ahLst/>
              <a:cxnLst/>
              <a:rect l="l" t="t" r="r" b="b"/>
              <a:pathLst>
                <a:path w="1654902" h="880332">
                  <a:moveTo>
                    <a:pt x="10476" y="0"/>
                  </a:moveTo>
                  <a:lnTo>
                    <a:pt x="1644427" y="0"/>
                  </a:lnTo>
                  <a:cubicBezTo>
                    <a:pt x="1650212" y="0"/>
                    <a:pt x="1654902" y="4690"/>
                    <a:pt x="1654902" y="10476"/>
                  </a:cubicBezTo>
                  <a:lnTo>
                    <a:pt x="1654902" y="869856"/>
                  </a:lnTo>
                  <a:cubicBezTo>
                    <a:pt x="1654902" y="872635"/>
                    <a:pt x="1653799" y="875299"/>
                    <a:pt x="1651834" y="877264"/>
                  </a:cubicBezTo>
                  <a:cubicBezTo>
                    <a:pt x="1649870" y="879228"/>
                    <a:pt x="1647205" y="880332"/>
                    <a:pt x="1644427" y="880332"/>
                  </a:cubicBezTo>
                  <a:lnTo>
                    <a:pt x="10476" y="880332"/>
                  </a:lnTo>
                  <a:cubicBezTo>
                    <a:pt x="7697" y="880332"/>
                    <a:pt x="5033" y="879228"/>
                    <a:pt x="3068" y="877264"/>
                  </a:cubicBezTo>
                  <a:cubicBezTo>
                    <a:pt x="1104" y="875299"/>
                    <a:pt x="0" y="872635"/>
                    <a:pt x="0" y="869856"/>
                  </a:cubicBezTo>
                  <a:lnTo>
                    <a:pt x="0" y="10476"/>
                  </a:lnTo>
                  <a:cubicBezTo>
                    <a:pt x="0" y="7697"/>
                    <a:pt x="1104" y="5033"/>
                    <a:pt x="3068" y="3068"/>
                  </a:cubicBezTo>
                  <a:cubicBezTo>
                    <a:pt x="5033" y="1104"/>
                    <a:pt x="7697" y="0"/>
                    <a:pt x="10476" y="0"/>
                  </a:cubicBezTo>
                  <a:close/>
                </a:path>
              </a:pathLst>
            </a:custGeom>
            <a:solidFill>
              <a:srgbClr val="F4F4F4"/>
            </a:solidFill>
          </p:spPr>
        </p:sp>
        <p:sp>
          <p:nvSpPr>
            <p:cNvPr id="4" name="TextBox 4"/>
            <p:cNvSpPr txBox="1"/>
            <p:nvPr/>
          </p:nvSpPr>
          <p:spPr>
            <a:xfrm>
              <a:off x="0" y="-38100"/>
              <a:ext cx="1654902" cy="918432"/>
            </a:xfrm>
            <a:prstGeom prst="rect">
              <a:avLst/>
            </a:prstGeom>
          </p:spPr>
          <p:txBody>
            <a:bodyPr lIns="254000" tIns="254000" rIns="254000" bIns="254000" rtlCol="0" anchor="ctr"/>
            <a:lstStyle/>
            <a:p>
              <a:pPr>
                <a:lnSpc>
                  <a:spcPts val="3900"/>
                </a:lnSpc>
              </a:pPr>
              <a:r>
                <a:rPr lang="en-US" sz="3000" dirty="0">
                  <a:solidFill>
                    <a:srgbClr val="1F264D"/>
                  </a:solidFill>
                  <a:latin typeface="League Spartan"/>
                </a:rPr>
                <a:t>Website Audit:</a:t>
              </a:r>
            </a:p>
            <a:p>
              <a:pPr>
                <a:lnSpc>
                  <a:spcPts val="3640"/>
                </a:lnSpc>
              </a:pPr>
              <a:endParaRPr lang="en-US" sz="3000" dirty="0">
                <a:solidFill>
                  <a:srgbClr val="1F264D"/>
                </a:solidFill>
                <a:latin typeface="League Spartan"/>
              </a:endParaRPr>
            </a:p>
            <a:p>
              <a:pPr>
                <a:lnSpc>
                  <a:spcPts val="3640"/>
                </a:lnSpc>
              </a:pPr>
              <a:r>
                <a:rPr lang="en-US" sz="2800" dirty="0">
                  <a:solidFill>
                    <a:srgbClr val="1F264D"/>
                  </a:solidFill>
                  <a:latin typeface="DM Sans"/>
                </a:rPr>
                <a:t>We conducted a thorough audit of the Alamo City Popcorn website to assess its technical health, including factors like site speed, mobile-friendliness, and crawlability. This audit helped us identify areas that require optimization.</a:t>
              </a:r>
            </a:p>
          </p:txBody>
        </p:sp>
      </p:grpSp>
      <p:grpSp>
        <p:nvGrpSpPr>
          <p:cNvPr id="5" name="Group 5"/>
          <p:cNvGrpSpPr/>
          <p:nvPr/>
        </p:nvGrpSpPr>
        <p:grpSpPr>
          <a:xfrm>
            <a:off x="8501550" y="3319090"/>
            <a:ext cx="9519219" cy="3776955"/>
            <a:chOff x="0" y="0"/>
            <a:chExt cx="1937808" cy="768867"/>
          </a:xfrm>
        </p:grpSpPr>
        <p:sp>
          <p:nvSpPr>
            <p:cNvPr id="6" name="Freeform 6"/>
            <p:cNvSpPr/>
            <p:nvPr/>
          </p:nvSpPr>
          <p:spPr>
            <a:xfrm>
              <a:off x="0" y="0"/>
              <a:ext cx="1937808" cy="768867"/>
            </a:xfrm>
            <a:custGeom>
              <a:avLst/>
              <a:gdLst/>
              <a:ahLst/>
              <a:cxnLst/>
              <a:rect l="l" t="t" r="r" b="b"/>
              <a:pathLst>
                <a:path w="1937808" h="768867">
                  <a:moveTo>
                    <a:pt x="8946" y="0"/>
                  </a:moveTo>
                  <a:lnTo>
                    <a:pt x="1928862" y="0"/>
                  </a:lnTo>
                  <a:cubicBezTo>
                    <a:pt x="1931235" y="0"/>
                    <a:pt x="1933510" y="943"/>
                    <a:pt x="1935188" y="2620"/>
                  </a:cubicBezTo>
                  <a:cubicBezTo>
                    <a:pt x="1936866" y="4298"/>
                    <a:pt x="1937808" y="6574"/>
                    <a:pt x="1937808" y="8946"/>
                  </a:cubicBezTo>
                  <a:lnTo>
                    <a:pt x="1937808" y="759921"/>
                  </a:lnTo>
                  <a:cubicBezTo>
                    <a:pt x="1937808" y="762293"/>
                    <a:pt x="1936866" y="764569"/>
                    <a:pt x="1935188" y="766247"/>
                  </a:cubicBezTo>
                  <a:cubicBezTo>
                    <a:pt x="1933510" y="767924"/>
                    <a:pt x="1931235" y="768867"/>
                    <a:pt x="1928862" y="768867"/>
                  </a:cubicBezTo>
                  <a:lnTo>
                    <a:pt x="8946" y="768867"/>
                  </a:lnTo>
                  <a:cubicBezTo>
                    <a:pt x="6574" y="768867"/>
                    <a:pt x="4298" y="767924"/>
                    <a:pt x="2620" y="766247"/>
                  </a:cubicBezTo>
                  <a:cubicBezTo>
                    <a:pt x="943" y="764569"/>
                    <a:pt x="0" y="762293"/>
                    <a:pt x="0" y="759921"/>
                  </a:cubicBezTo>
                  <a:lnTo>
                    <a:pt x="0" y="8946"/>
                  </a:lnTo>
                  <a:cubicBezTo>
                    <a:pt x="0" y="6574"/>
                    <a:pt x="943" y="4298"/>
                    <a:pt x="2620" y="2620"/>
                  </a:cubicBezTo>
                  <a:cubicBezTo>
                    <a:pt x="4298" y="943"/>
                    <a:pt x="6574" y="0"/>
                    <a:pt x="8946" y="0"/>
                  </a:cubicBezTo>
                  <a:close/>
                </a:path>
              </a:pathLst>
            </a:custGeom>
            <a:solidFill>
              <a:srgbClr val="C49B07"/>
            </a:solidFill>
          </p:spPr>
        </p:sp>
        <p:sp>
          <p:nvSpPr>
            <p:cNvPr id="7" name="TextBox 7"/>
            <p:cNvSpPr txBox="1"/>
            <p:nvPr/>
          </p:nvSpPr>
          <p:spPr>
            <a:xfrm>
              <a:off x="0" y="-38100"/>
              <a:ext cx="1937808" cy="806967"/>
            </a:xfrm>
            <a:prstGeom prst="rect">
              <a:avLst/>
            </a:prstGeom>
          </p:spPr>
          <p:txBody>
            <a:bodyPr lIns="254000" tIns="254000" rIns="254000" bIns="254000" rtlCol="0" anchor="ctr"/>
            <a:lstStyle/>
            <a:p>
              <a:pPr>
                <a:lnSpc>
                  <a:spcPts val="3900"/>
                </a:lnSpc>
              </a:pPr>
              <a:r>
                <a:rPr lang="en-US" sz="3000" dirty="0">
                  <a:solidFill>
                    <a:srgbClr val="1F264D"/>
                  </a:solidFill>
                  <a:latin typeface="League Spartan"/>
                </a:rPr>
                <a:t>Keyword Research:</a:t>
              </a:r>
            </a:p>
            <a:p>
              <a:pPr algn="ctr">
                <a:lnSpc>
                  <a:spcPts val="3900"/>
                </a:lnSpc>
              </a:pPr>
              <a:endParaRPr lang="en-US" sz="3000" dirty="0">
                <a:solidFill>
                  <a:srgbClr val="1F264D"/>
                </a:solidFill>
                <a:latin typeface="League Spartan"/>
              </a:endParaRPr>
            </a:p>
            <a:p>
              <a:pPr>
                <a:lnSpc>
                  <a:spcPts val="3639"/>
                </a:lnSpc>
              </a:pPr>
              <a:r>
                <a:rPr lang="en-US" sz="2799" dirty="0">
                  <a:solidFill>
                    <a:srgbClr val="1F264D"/>
                  </a:solidFill>
                  <a:latin typeface="DM Sans"/>
                </a:rPr>
                <a:t>Extensive keyword research was performed to identify the most relevant and high-impact keywords related to gourmet popcorn, flavored popcorn, and gift packs. This forms the basis for our content and optimization strategies.​</a:t>
              </a:r>
            </a:p>
          </p:txBody>
        </p:sp>
      </p:grpSp>
      <p:sp>
        <p:nvSpPr>
          <p:cNvPr id="8" name="Freeform 8"/>
          <p:cNvSpPr/>
          <p:nvPr/>
        </p:nvSpPr>
        <p:spPr>
          <a:xfrm rot="-694259">
            <a:off x="-1328278" y="8025845"/>
            <a:ext cx="4213664" cy="4113590"/>
          </a:xfrm>
          <a:custGeom>
            <a:avLst/>
            <a:gdLst/>
            <a:ahLst/>
            <a:cxnLst/>
            <a:rect l="l" t="t" r="r" b="b"/>
            <a:pathLst>
              <a:path w="4213664" h="4113590">
                <a:moveTo>
                  <a:pt x="0" y="0"/>
                </a:moveTo>
                <a:lnTo>
                  <a:pt x="4213664" y="0"/>
                </a:lnTo>
                <a:lnTo>
                  <a:pt x="4213664" y="4113590"/>
                </a:lnTo>
                <a:lnTo>
                  <a:pt x="0" y="4113590"/>
                </a:lnTo>
                <a:lnTo>
                  <a:pt x="0" y="0"/>
                </a:lnTo>
                <a:close/>
              </a:path>
            </a:pathLst>
          </a:custGeom>
          <a:blipFill>
            <a:blip r:embed="rId2"/>
            <a:stretch>
              <a:fillRect/>
            </a:stretch>
          </a:blipFill>
        </p:spPr>
      </p:sp>
      <p:sp>
        <p:nvSpPr>
          <p:cNvPr id="9" name="Freeform 9"/>
          <p:cNvSpPr/>
          <p:nvPr/>
        </p:nvSpPr>
        <p:spPr>
          <a:xfrm>
            <a:off x="12989168" y="-62156"/>
            <a:ext cx="4529515" cy="2542190"/>
          </a:xfrm>
          <a:custGeom>
            <a:avLst/>
            <a:gdLst/>
            <a:ahLst/>
            <a:cxnLst/>
            <a:rect l="l" t="t" r="r" b="b"/>
            <a:pathLst>
              <a:path w="4529515" h="2542190">
                <a:moveTo>
                  <a:pt x="0" y="0"/>
                </a:moveTo>
                <a:lnTo>
                  <a:pt x="4529514" y="0"/>
                </a:lnTo>
                <a:lnTo>
                  <a:pt x="4529514" y="2542190"/>
                </a:lnTo>
                <a:lnTo>
                  <a:pt x="0" y="2542190"/>
                </a:lnTo>
                <a:lnTo>
                  <a:pt x="0" y="0"/>
                </a:lnTo>
                <a:close/>
              </a:path>
            </a:pathLst>
          </a:custGeom>
          <a:blipFill>
            <a:blip r:embed="rId3"/>
            <a:stretch>
              <a:fillRect/>
            </a:stretch>
          </a:blipFill>
        </p:spPr>
      </p:sp>
      <p:sp>
        <p:nvSpPr>
          <p:cNvPr id="10" name="TextBox 10"/>
          <p:cNvSpPr txBox="1"/>
          <p:nvPr/>
        </p:nvSpPr>
        <p:spPr>
          <a:xfrm>
            <a:off x="778554" y="1035545"/>
            <a:ext cx="10522977" cy="1057275"/>
          </a:xfrm>
          <a:prstGeom prst="rect">
            <a:avLst/>
          </a:prstGeom>
        </p:spPr>
        <p:txBody>
          <a:bodyPr lIns="0" tIns="0" rIns="0" bIns="0" rtlCol="0" anchor="t">
            <a:spAutoFit/>
          </a:bodyPr>
          <a:lstStyle/>
          <a:p>
            <a:pPr>
              <a:lnSpc>
                <a:spcPts val="8399"/>
              </a:lnSpc>
            </a:pPr>
            <a:r>
              <a:rPr lang="en-US" sz="6999" dirty="0">
                <a:solidFill>
                  <a:srgbClr val="C49B07"/>
                </a:solidFill>
                <a:latin typeface="DM Sans Bold"/>
              </a:rPr>
              <a:t>RESEARCH &amp; ANALYSIS​</a:t>
            </a:r>
          </a:p>
        </p:txBody>
      </p:sp>
      <p:sp>
        <p:nvSpPr>
          <p:cNvPr id="11" name="TextBox 11"/>
          <p:cNvSpPr txBox="1"/>
          <p:nvPr/>
        </p:nvSpPr>
        <p:spPr>
          <a:xfrm>
            <a:off x="778554" y="2136279"/>
            <a:ext cx="12518458" cy="1616638"/>
          </a:xfrm>
          <a:prstGeom prst="rect">
            <a:avLst/>
          </a:prstGeom>
        </p:spPr>
        <p:txBody>
          <a:bodyPr lIns="0" tIns="0" rIns="0" bIns="0" rtlCol="0" anchor="t">
            <a:spAutoFit/>
          </a:bodyPr>
          <a:lstStyle/>
          <a:p>
            <a:pPr>
              <a:lnSpc>
                <a:spcPts val="4343"/>
              </a:lnSpc>
              <a:spcBef>
                <a:spcPct val="0"/>
              </a:spcBef>
            </a:pPr>
            <a:r>
              <a:rPr lang="en-US" sz="3100" dirty="0">
                <a:solidFill>
                  <a:srgbClr val="FFFFFF"/>
                </a:solidFill>
                <a:latin typeface="DM Sans"/>
              </a:rPr>
              <a:t>To perform effective SEO research and analysis for the project related to </a:t>
            </a:r>
            <a:r>
              <a:rPr lang="en-US" sz="3100" u="sng" dirty="0">
                <a:solidFill>
                  <a:srgbClr val="FFFF00"/>
                </a:solidFill>
                <a:latin typeface="DM Sans"/>
                <a:hlinkClick r:id="rId4">
                  <a:extLst>
                    <a:ext uri="{A12FA001-AC4F-418D-AE19-62706E023703}">
                      <ahyp:hlinkClr xmlns:ahyp="http://schemas.microsoft.com/office/drawing/2018/hyperlinkcolor" val="tx"/>
                    </a:ext>
                  </a:extLst>
                </a:hlinkClick>
              </a:rPr>
              <a:t>alamocitypopcorn.com</a:t>
            </a:r>
            <a:r>
              <a:rPr lang="en-US" sz="3100" dirty="0">
                <a:solidFill>
                  <a:srgbClr val="FFFFFF"/>
                </a:solidFill>
                <a:latin typeface="DM Sans"/>
              </a:rPr>
              <a:t>, the following steps and considerations were taken into account:​</a:t>
            </a:r>
          </a:p>
        </p:txBody>
      </p:sp>
      <p:grpSp>
        <p:nvGrpSpPr>
          <p:cNvPr id="12" name="Group 12"/>
          <p:cNvGrpSpPr/>
          <p:nvPr/>
        </p:nvGrpSpPr>
        <p:grpSpPr>
          <a:xfrm>
            <a:off x="8501550" y="6784848"/>
            <a:ext cx="7722996" cy="2824455"/>
            <a:chOff x="0" y="0"/>
            <a:chExt cx="1572155" cy="574969"/>
          </a:xfrm>
        </p:grpSpPr>
        <p:sp>
          <p:nvSpPr>
            <p:cNvPr id="13" name="Freeform 13"/>
            <p:cNvSpPr/>
            <p:nvPr/>
          </p:nvSpPr>
          <p:spPr>
            <a:xfrm>
              <a:off x="0" y="0"/>
              <a:ext cx="1572155" cy="574969"/>
            </a:xfrm>
            <a:custGeom>
              <a:avLst/>
              <a:gdLst/>
              <a:ahLst/>
              <a:cxnLst/>
              <a:rect l="l" t="t" r="r" b="b"/>
              <a:pathLst>
                <a:path w="1572155" h="574969">
                  <a:moveTo>
                    <a:pt x="11027" y="0"/>
                  </a:moveTo>
                  <a:lnTo>
                    <a:pt x="1561128" y="0"/>
                  </a:lnTo>
                  <a:cubicBezTo>
                    <a:pt x="1567218" y="0"/>
                    <a:pt x="1572155" y="4937"/>
                    <a:pt x="1572155" y="11027"/>
                  </a:cubicBezTo>
                  <a:lnTo>
                    <a:pt x="1572155" y="563942"/>
                  </a:lnTo>
                  <a:cubicBezTo>
                    <a:pt x="1572155" y="570032"/>
                    <a:pt x="1567218" y="574969"/>
                    <a:pt x="1561128" y="574969"/>
                  </a:cubicBezTo>
                  <a:lnTo>
                    <a:pt x="11027" y="574969"/>
                  </a:lnTo>
                  <a:cubicBezTo>
                    <a:pt x="4937" y="574969"/>
                    <a:pt x="0" y="570032"/>
                    <a:pt x="0" y="563942"/>
                  </a:cubicBezTo>
                  <a:lnTo>
                    <a:pt x="0" y="11027"/>
                  </a:lnTo>
                  <a:cubicBezTo>
                    <a:pt x="0" y="4937"/>
                    <a:pt x="4937" y="0"/>
                    <a:pt x="11027" y="0"/>
                  </a:cubicBezTo>
                  <a:close/>
                </a:path>
              </a:pathLst>
            </a:custGeom>
            <a:solidFill>
              <a:srgbClr val="E6B191"/>
            </a:solidFill>
          </p:spPr>
        </p:sp>
        <p:sp>
          <p:nvSpPr>
            <p:cNvPr id="14" name="TextBox 14"/>
            <p:cNvSpPr txBox="1"/>
            <p:nvPr/>
          </p:nvSpPr>
          <p:spPr>
            <a:xfrm>
              <a:off x="0" y="-38100"/>
              <a:ext cx="1572155" cy="613069"/>
            </a:xfrm>
            <a:prstGeom prst="rect">
              <a:avLst/>
            </a:prstGeom>
          </p:spPr>
          <p:txBody>
            <a:bodyPr lIns="254000" tIns="254000" rIns="254000" bIns="254000" rtlCol="0" anchor="ctr"/>
            <a:lstStyle/>
            <a:p>
              <a:pPr>
                <a:lnSpc>
                  <a:spcPts val="3900"/>
                </a:lnSpc>
              </a:pPr>
              <a:r>
                <a:rPr lang="en-US" sz="3000" dirty="0">
                  <a:solidFill>
                    <a:srgbClr val="1F264D"/>
                  </a:solidFill>
                  <a:latin typeface="League Spartan"/>
                </a:rPr>
                <a:t>Local SEO:</a:t>
              </a:r>
            </a:p>
            <a:p>
              <a:pPr>
                <a:lnSpc>
                  <a:spcPts val="3640"/>
                </a:lnSpc>
              </a:pPr>
              <a:endParaRPr lang="en-US" sz="3000" dirty="0">
                <a:solidFill>
                  <a:srgbClr val="1F264D"/>
                </a:solidFill>
                <a:latin typeface="League Spartan"/>
              </a:endParaRPr>
            </a:p>
            <a:p>
              <a:pPr>
                <a:lnSpc>
                  <a:spcPts val="3640"/>
                </a:lnSpc>
              </a:pPr>
              <a:r>
                <a:rPr lang="en-US" sz="2800" dirty="0">
                  <a:solidFill>
                    <a:srgbClr val="1F264D"/>
                  </a:solidFill>
                  <a:latin typeface="DM Sans"/>
                </a:rPr>
                <a:t>Optimized the website for local SEO, targeting local keywords such as “Popcorn in San Antonio"​</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grpSp>
        <p:nvGrpSpPr>
          <p:cNvPr id="2" name="Group 2"/>
          <p:cNvGrpSpPr/>
          <p:nvPr/>
        </p:nvGrpSpPr>
        <p:grpSpPr>
          <a:xfrm>
            <a:off x="8723579" y="1028700"/>
            <a:ext cx="8723579" cy="5110455"/>
            <a:chOff x="0" y="0"/>
            <a:chExt cx="1775841" cy="1040325"/>
          </a:xfrm>
        </p:grpSpPr>
        <p:sp>
          <p:nvSpPr>
            <p:cNvPr id="3" name="Freeform 3"/>
            <p:cNvSpPr/>
            <p:nvPr/>
          </p:nvSpPr>
          <p:spPr>
            <a:xfrm>
              <a:off x="0" y="0"/>
              <a:ext cx="1775841" cy="1040325"/>
            </a:xfrm>
            <a:custGeom>
              <a:avLst/>
              <a:gdLst/>
              <a:ahLst/>
              <a:cxnLst/>
              <a:rect l="l" t="t" r="r" b="b"/>
              <a:pathLst>
                <a:path w="1775841" h="1040325">
                  <a:moveTo>
                    <a:pt x="9762" y="0"/>
                  </a:moveTo>
                  <a:lnTo>
                    <a:pt x="1766079" y="0"/>
                  </a:lnTo>
                  <a:cubicBezTo>
                    <a:pt x="1768668" y="0"/>
                    <a:pt x="1771151" y="1029"/>
                    <a:pt x="1772982" y="2859"/>
                  </a:cubicBezTo>
                  <a:cubicBezTo>
                    <a:pt x="1774813" y="4690"/>
                    <a:pt x="1775841" y="7173"/>
                    <a:pt x="1775841" y="9762"/>
                  </a:cubicBezTo>
                  <a:lnTo>
                    <a:pt x="1775841" y="1030563"/>
                  </a:lnTo>
                  <a:cubicBezTo>
                    <a:pt x="1775841" y="1033152"/>
                    <a:pt x="1774813" y="1035635"/>
                    <a:pt x="1772982" y="1037466"/>
                  </a:cubicBezTo>
                  <a:cubicBezTo>
                    <a:pt x="1771151" y="1039296"/>
                    <a:pt x="1768668" y="1040325"/>
                    <a:pt x="1766079" y="1040325"/>
                  </a:cubicBezTo>
                  <a:lnTo>
                    <a:pt x="9762" y="1040325"/>
                  </a:lnTo>
                  <a:cubicBezTo>
                    <a:pt x="4371" y="1040325"/>
                    <a:pt x="0" y="1035954"/>
                    <a:pt x="0" y="1030563"/>
                  </a:cubicBezTo>
                  <a:lnTo>
                    <a:pt x="0" y="9762"/>
                  </a:lnTo>
                  <a:cubicBezTo>
                    <a:pt x="0" y="7173"/>
                    <a:pt x="1029" y="4690"/>
                    <a:pt x="2859" y="2859"/>
                  </a:cubicBezTo>
                  <a:cubicBezTo>
                    <a:pt x="4690" y="1029"/>
                    <a:pt x="7173" y="0"/>
                    <a:pt x="9762" y="0"/>
                  </a:cubicBezTo>
                  <a:close/>
                </a:path>
              </a:pathLst>
            </a:custGeom>
            <a:solidFill>
              <a:srgbClr val="FFDE59"/>
            </a:solidFill>
          </p:spPr>
        </p:sp>
        <p:sp>
          <p:nvSpPr>
            <p:cNvPr id="4" name="TextBox 4"/>
            <p:cNvSpPr txBox="1"/>
            <p:nvPr/>
          </p:nvSpPr>
          <p:spPr>
            <a:xfrm>
              <a:off x="0" y="-38100"/>
              <a:ext cx="1775841" cy="1078425"/>
            </a:xfrm>
            <a:prstGeom prst="rect">
              <a:avLst/>
            </a:prstGeom>
          </p:spPr>
          <p:txBody>
            <a:bodyPr lIns="254000" tIns="254000" rIns="254000" bIns="254000" rtlCol="0" anchor="ctr"/>
            <a:lstStyle/>
            <a:p>
              <a:pPr>
                <a:lnSpc>
                  <a:spcPts val="3900"/>
                </a:lnSpc>
              </a:pPr>
              <a:r>
                <a:rPr lang="en-US" sz="3000" dirty="0">
                  <a:solidFill>
                    <a:srgbClr val="1F264D"/>
                  </a:solidFill>
                  <a:latin typeface="League Spartan"/>
                </a:rPr>
                <a:t>Technical SEO:</a:t>
              </a:r>
            </a:p>
            <a:p>
              <a:pPr>
                <a:lnSpc>
                  <a:spcPts val="3639"/>
                </a:lnSpc>
              </a:pPr>
              <a:endParaRPr lang="en-US" sz="3000" dirty="0">
                <a:solidFill>
                  <a:srgbClr val="1F264D"/>
                </a:solidFill>
                <a:latin typeface="League Spartan"/>
              </a:endParaRPr>
            </a:p>
            <a:p>
              <a:pPr marL="604519" lvl="1" indent="-302260">
                <a:lnSpc>
                  <a:spcPts val="3639"/>
                </a:lnSpc>
                <a:buFont typeface="Arial"/>
                <a:buChar char="•"/>
              </a:pPr>
              <a:r>
                <a:rPr lang="en-US" sz="2799" dirty="0">
                  <a:solidFill>
                    <a:srgbClr val="1F264D"/>
                  </a:solidFill>
                  <a:latin typeface="DM Sans"/>
                </a:rPr>
                <a:t>Addressed technical issues, including improving website speed and mobile responsiveness.​</a:t>
              </a:r>
            </a:p>
            <a:p>
              <a:pPr marL="604519" lvl="1" indent="-302260">
                <a:lnSpc>
                  <a:spcPts val="3639"/>
                </a:lnSpc>
                <a:buFont typeface="Arial"/>
                <a:buChar char="•"/>
              </a:pPr>
              <a:r>
                <a:rPr lang="en-US" sz="2799" dirty="0">
                  <a:solidFill>
                    <a:srgbClr val="1F264D"/>
                  </a:solidFill>
                  <a:latin typeface="DM Sans"/>
                </a:rPr>
                <a:t>Optimized site structure for easier navigation and indexing by search engines.​</a:t>
              </a:r>
            </a:p>
            <a:p>
              <a:pPr marL="604519" lvl="1" indent="-302260" algn="l">
                <a:lnSpc>
                  <a:spcPts val="3639"/>
                </a:lnSpc>
                <a:buFont typeface="Arial"/>
                <a:buChar char="•"/>
              </a:pPr>
              <a:r>
                <a:rPr lang="en-US" sz="2799" dirty="0">
                  <a:solidFill>
                    <a:srgbClr val="1F264D"/>
                  </a:solidFill>
                  <a:latin typeface="DM Sans"/>
                </a:rPr>
                <a:t>Fixed any broken links and ensured proper XML sitemap setup.​</a:t>
              </a:r>
            </a:p>
            <a:p>
              <a:pPr algn="l">
                <a:lnSpc>
                  <a:spcPts val="3639"/>
                </a:lnSpc>
              </a:pPr>
              <a:endParaRPr lang="en-US" sz="2799" dirty="0">
                <a:solidFill>
                  <a:srgbClr val="1F264D"/>
                </a:solidFill>
                <a:latin typeface="DM Sans"/>
              </a:endParaRPr>
            </a:p>
          </p:txBody>
        </p:sp>
      </p:grpSp>
      <p:sp>
        <p:nvSpPr>
          <p:cNvPr id="5" name="Freeform 5"/>
          <p:cNvSpPr/>
          <p:nvPr/>
        </p:nvSpPr>
        <p:spPr>
          <a:xfrm rot="-694259">
            <a:off x="-1328278" y="8025845"/>
            <a:ext cx="4213664" cy="4113590"/>
          </a:xfrm>
          <a:custGeom>
            <a:avLst/>
            <a:gdLst/>
            <a:ahLst/>
            <a:cxnLst/>
            <a:rect l="l" t="t" r="r" b="b"/>
            <a:pathLst>
              <a:path w="4213664" h="4113590">
                <a:moveTo>
                  <a:pt x="0" y="0"/>
                </a:moveTo>
                <a:lnTo>
                  <a:pt x="4213664" y="0"/>
                </a:lnTo>
                <a:lnTo>
                  <a:pt x="4213664" y="4113590"/>
                </a:lnTo>
                <a:lnTo>
                  <a:pt x="0" y="4113590"/>
                </a:lnTo>
                <a:lnTo>
                  <a:pt x="0" y="0"/>
                </a:lnTo>
                <a:close/>
              </a:path>
            </a:pathLst>
          </a:custGeom>
          <a:blipFill>
            <a:blip r:embed="rId2"/>
            <a:stretch>
              <a:fillRect/>
            </a:stretch>
          </a:blipFill>
        </p:spPr>
      </p:sp>
      <p:sp>
        <p:nvSpPr>
          <p:cNvPr id="6" name="TextBox 6"/>
          <p:cNvSpPr txBox="1"/>
          <p:nvPr/>
        </p:nvSpPr>
        <p:spPr>
          <a:xfrm>
            <a:off x="778554" y="550367"/>
            <a:ext cx="10522977" cy="2114550"/>
          </a:xfrm>
          <a:prstGeom prst="rect">
            <a:avLst/>
          </a:prstGeom>
        </p:spPr>
        <p:txBody>
          <a:bodyPr lIns="0" tIns="0" rIns="0" bIns="0" rtlCol="0" anchor="t">
            <a:spAutoFit/>
          </a:bodyPr>
          <a:lstStyle/>
          <a:p>
            <a:pPr>
              <a:lnSpc>
                <a:spcPts val="8399"/>
              </a:lnSpc>
            </a:pPr>
            <a:r>
              <a:rPr lang="en-US" sz="6999">
                <a:solidFill>
                  <a:srgbClr val="C49B07"/>
                </a:solidFill>
                <a:latin typeface="DM Sans Bold"/>
              </a:rPr>
              <a:t>RESEARCH &amp; </a:t>
            </a:r>
          </a:p>
          <a:p>
            <a:pPr>
              <a:lnSpc>
                <a:spcPts val="8399"/>
              </a:lnSpc>
            </a:pPr>
            <a:r>
              <a:rPr lang="en-US" sz="6999">
                <a:solidFill>
                  <a:srgbClr val="C49B07"/>
                </a:solidFill>
                <a:latin typeface="DM Sans Bold"/>
              </a:rPr>
              <a:t>ANALYSIS​</a:t>
            </a:r>
          </a:p>
        </p:txBody>
      </p:sp>
      <p:grpSp>
        <p:nvGrpSpPr>
          <p:cNvPr id="7" name="Group 7"/>
          <p:cNvGrpSpPr/>
          <p:nvPr/>
        </p:nvGrpSpPr>
        <p:grpSpPr>
          <a:xfrm>
            <a:off x="8997538" y="5751855"/>
            <a:ext cx="8067832" cy="3850047"/>
            <a:chOff x="-24056" y="0"/>
            <a:chExt cx="1799897" cy="854182"/>
          </a:xfrm>
        </p:grpSpPr>
        <p:sp>
          <p:nvSpPr>
            <p:cNvPr id="8" name="Freeform 8"/>
            <p:cNvSpPr/>
            <p:nvPr/>
          </p:nvSpPr>
          <p:spPr>
            <a:xfrm>
              <a:off x="0" y="0"/>
              <a:ext cx="1775841" cy="854182"/>
            </a:xfrm>
            <a:custGeom>
              <a:avLst/>
              <a:gdLst/>
              <a:ahLst/>
              <a:cxnLst/>
              <a:rect l="l" t="t" r="r" b="b"/>
              <a:pathLst>
                <a:path w="1775841" h="854182">
                  <a:moveTo>
                    <a:pt x="9762" y="0"/>
                  </a:moveTo>
                  <a:lnTo>
                    <a:pt x="1766079" y="0"/>
                  </a:lnTo>
                  <a:cubicBezTo>
                    <a:pt x="1768668" y="0"/>
                    <a:pt x="1771151" y="1029"/>
                    <a:pt x="1772982" y="2859"/>
                  </a:cubicBezTo>
                  <a:cubicBezTo>
                    <a:pt x="1774813" y="4690"/>
                    <a:pt x="1775841" y="7173"/>
                    <a:pt x="1775841" y="9762"/>
                  </a:cubicBezTo>
                  <a:lnTo>
                    <a:pt x="1775841" y="844420"/>
                  </a:lnTo>
                  <a:cubicBezTo>
                    <a:pt x="1775841" y="847009"/>
                    <a:pt x="1774813" y="849492"/>
                    <a:pt x="1772982" y="851323"/>
                  </a:cubicBezTo>
                  <a:cubicBezTo>
                    <a:pt x="1771151" y="853154"/>
                    <a:pt x="1768668" y="854182"/>
                    <a:pt x="1766079" y="854182"/>
                  </a:cubicBezTo>
                  <a:lnTo>
                    <a:pt x="9762" y="854182"/>
                  </a:lnTo>
                  <a:cubicBezTo>
                    <a:pt x="7173" y="854182"/>
                    <a:pt x="4690" y="853154"/>
                    <a:pt x="2859" y="851323"/>
                  </a:cubicBezTo>
                  <a:cubicBezTo>
                    <a:pt x="1029" y="849492"/>
                    <a:pt x="0" y="847009"/>
                    <a:pt x="0" y="844420"/>
                  </a:cubicBezTo>
                  <a:lnTo>
                    <a:pt x="0" y="9762"/>
                  </a:lnTo>
                  <a:cubicBezTo>
                    <a:pt x="0" y="7173"/>
                    <a:pt x="1029" y="4690"/>
                    <a:pt x="2859" y="2859"/>
                  </a:cubicBezTo>
                  <a:cubicBezTo>
                    <a:pt x="4690" y="1029"/>
                    <a:pt x="7173" y="0"/>
                    <a:pt x="9762" y="0"/>
                  </a:cubicBezTo>
                  <a:close/>
                </a:path>
              </a:pathLst>
            </a:custGeom>
            <a:solidFill>
              <a:srgbClr val="FFFFFF"/>
            </a:solidFill>
          </p:spPr>
        </p:sp>
        <p:sp>
          <p:nvSpPr>
            <p:cNvPr id="9" name="TextBox 9"/>
            <p:cNvSpPr txBox="1"/>
            <p:nvPr/>
          </p:nvSpPr>
          <p:spPr>
            <a:xfrm>
              <a:off x="-24056" y="178"/>
              <a:ext cx="1775841" cy="849220"/>
            </a:xfrm>
            <a:prstGeom prst="rect">
              <a:avLst/>
            </a:prstGeom>
          </p:spPr>
          <p:txBody>
            <a:bodyPr lIns="254000" tIns="254000" rIns="254000" bIns="254000" rtlCol="0" anchor="ctr"/>
            <a:lstStyle/>
            <a:p>
              <a:pPr>
                <a:lnSpc>
                  <a:spcPts val="3900"/>
                </a:lnSpc>
              </a:pPr>
              <a:r>
                <a:rPr lang="en-US" sz="3000" dirty="0">
                  <a:solidFill>
                    <a:srgbClr val="1F264D"/>
                  </a:solidFill>
                  <a:latin typeface="League Spartan"/>
                </a:rPr>
                <a:t>Backlink Building​:</a:t>
              </a:r>
            </a:p>
            <a:p>
              <a:pPr>
                <a:lnSpc>
                  <a:spcPts val="3640"/>
                </a:lnSpc>
              </a:pPr>
              <a:endParaRPr lang="en-US" sz="3000" dirty="0">
                <a:solidFill>
                  <a:srgbClr val="1F264D"/>
                </a:solidFill>
                <a:latin typeface="League Spartan"/>
              </a:endParaRPr>
            </a:p>
            <a:p>
              <a:pPr marL="604521" lvl="1" indent="-302261">
                <a:lnSpc>
                  <a:spcPts val="3640"/>
                </a:lnSpc>
                <a:buFont typeface="Arial"/>
                <a:buChar char="•"/>
              </a:pPr>
              <a:r>
                <a:rPr lang="en-US" sz="2800" dirty="0">
                  <a:solidFill>
                    <a:srgbClr val="1F264D"/>
                  </a:solidFill>
                  <a:latin typeface="DM Sans"/>
                </a:rPr>
                <a:t>Implemented a backlink-building strategy to acquire high-quality backlinks from authoritative websites in the same industry.​</a:t>
              </a:r>
            </a:p>
            <a:p>
              <a:pPr marL="604521" lvl="1" indent="-302261">
                <a:lnSpc>
                  <a:spcPts val="3640"/>
                </a:lnSpc>
                <a:buFont typeface="Arial"/>
                <a:buChar char="•"/>
              </a:pPr>
              <a:r>
                <a:rPr lang="en-US" sz="2800" dirty="0">
                  <a:solidFill>
                    <a:srgbClr val="1F264D"/>
                  </a:solidFill>
                  <a:latin typeface="DM Sans"/>
                </a:rPr>
                <a:t>Focused on obtaining backlinks from local directories and relevant blogs.​</a:t>
              </a:r>
            </a:p>
          </p:txBody>
        </p:sp>
      </p:grpSp>
      <p:grpSp>
        <p:nvGrpSpPr>
          <p:cNvPr id="10" name="Group 10"/>
          <p:cNvGrpSpPr/>
          <p:nvPr/>
        </p:nvGrpSpPr>
        <p:grpSpPr>
          <a:xfrm>
            <a:off x="1327200" y="2443950"/>
            <a:ext cx="7816800" cy="3684508"/>
            <a:chOff x="0" y="0"/>
            <a:chExt cx="1591250" cy="1040325"/>
          </a:xfrm>
        </p:grpSpPr>
        <p:sp>
          <p:nvSpPr>
            <p:cNvPr id="11" name="Freeform 11"/>
            <p:cNvSpPr/>
            <p:nvPr/>
          </p:nvSpPr>
          <p:spPr>
            <a:xfrm>
              <a:off x="0" y="0"/>
              <a:ext cx="1591250" cy="1040325"/>
            </a:xfrm>
            <a:custGeom>
              <a:avLst/>
              <a:gdLst/>
              <a:ahLst/>
              <a:cxnLst/>
              <a:rect l="l" t="t" r="r" b="b"/>
              <a:pathLst>
                <a:path w="1591250" h="1040325">
                  <a:moveTo>
                    <a:pt x="10895" y="0"/>
                  </a:moveTo>
                  <a:lnTo>
                    <a:pt x="1580356" y="0"/>
                  </a:lnTo>
                  <a:cubicBezTo>
                    <a:pt x="1586373" y="0"/>
                    <a:pt x="1591250" y="4878"/>
                    <a:pt x="1591250" y="10895"/>
                  </a:cubicBezTo>
                  <a:lnTo>
                    <a:pt x="1591250" y="1029430"/>
                  </a:lnTo>
                  <a:cubicBezTo>
                    <a:pt x="1591250" y="1035447"/>
                    <a:pt x="1586373" y="1040325"/>
                    <a:pt x="1580356" y="1040325"/>
                  </a:cubicBezTo>
                  <a:lnTo>
                    <a:pt x="10895" y="1040325"/>
                  </a:lnTo>
                  <a:cubicBezTo>
                    <a:pt x="4878" y="1040325"/>
                    <a:pt x="0" y="1035447"/>
                    <a:pt x="0" y="1029430"/>
                  </a:cubicBezTo>
                  <a:lnTo>
                    <a:pt x="0" y="10895"/>
                  </a:lnTo>
                  <a:cubicBezTo>
                    <a:pt x="0" y="4878"/>
                    <a:pt x="4878" y="0"/>
                    <a:pt x="10895" y="0"/>
                  </a:cubicBezTo>
                  <a:close/>
                </a:path>
              </a:pathLst>
            </a:custGeom>
            <a:solidFill>
              <a:srgbClr val="BF701E"/>
            </a:solidFill>
          </p:spPr>
        </p:sp>
        <p:sp>
          <p:nvSpPr>
            <p:cNvPr id="12" name="TextBox 12"/>
            <p:cNvSpPr txBox="1"/>
            <p:nvPr/>
          </p:nvSpPr>
          <p:spPr>
            <a:xfrm>
              <a:off x="0" y="140819"/>
              <a:ext cx="1591250" cy="780564"/>
            </a:xfrm>
            <a:prstGeom prst="rect">
              <a:avLst/>
            </a:prstGeom>
          </p:spPr>
          <p:txBody>
            <a:bodyPr lIns="254000" tIns="254000" rIns="254000" bIns="254000" rtlCol="0" anchor="ctr"/>
            <a:lstStyle/>
            <a:p>
              <a:pPr>
                <a:lnSpc>
                  <a:spcPts val="3900"/>
                </a:lnSpc>
              </a:pPr>
              <a:r>
                <a:rPr lang="en-US" sz="3000" dirty="0">
                  <a:solidFill>
                    <a:srgbClr val="1F264D"/>
                  </a:solidFill>
                  <a:latin typeface="League Spartan"/>
                </a:rPr>
                <a:t>Content Evaluation:</a:t>
              </a:r>
            </a:p>
            <a:p>
              <a:pPr>
                <a:lnSpc>
                  <a:spcPts val="3640"/>
                </a:lnSpc>
              </a:pPr>
              <a:endParaRPr lang="en-US" sz="3000" dirty="0">
                <a:solidFill>
                  <a:srgbClr val="1F264D"/>
                </a:solidFill>
                <a:latin typeface="League Spartan"/>
              </a:endParaRPr>
            </a:p>
            <a:p>
              <a:pPr>
                <a:lnSpc>
                  <a:spcPts val="3640"/>
                </a:lnSpc>
              </a:pPr>
              <a:r>
                <a:rPr lang="en-US" sz="2800" dirty="0">
                  <a:solidFill>
                    <a:srgbClr val="1F264D"/>
                  </a:solidFill>
                  <a:latin typeface="DM Sans"/>
                </a:rPr>
                <a:t>We evaluated the existing website content to determine its quality, relevance, and alignment with the identified keywords. This assessment will guide content optimization efforts.​​</a:t>
              </a:r>
            </a:p>
          </p:txBody>
        </p:sp>
      </p:grpSp>
      <p:grpSp>
        <p:nvGrpSpPr>
          <p:cNvPr id="16" name="Group 10">
            <a:extLst>
              <a:ext uri="{FF2B5EF4-FFF2-40B4-BE49-F238E27FC236}">
                <a16:creationId xmlns:a16="http://schemas.microsoft.com/office/drawing/2014/main" id="{6F799D8C-1728-15ED-FD4A-DF24C2473616}"/>
              </a:ext>
            </a:extLst>
          </p:cNvPr>
          <p:cNvGrpSpPr/>
          <p:nvPr/>
        </p:nvGrpSpPr>
        <p:grpSpPr>
          <a:xfrm>
            <a:off x="1604417" y="5961227"/>
            <a:ext cx="6844839" cy="3164961"/>
            <a:chOff x="0" y="0"/>
            <a:chExt cx="1591250" cy="1040325"/>
          </a:xfrm>
          <a:solidFill>
            <a:srgbClr val="00B050"/>
          </a:solidFill>
        </p:grpSpPr>
        <p:sp>
          <p:nvSpPr>
            <p:cNvPr id="17" name="Freeform 11">
              <a:extLst>
                <a:ext uri="{FF2B5EF4-FFF2-40B4-BE49-F238E27FC236}">
                  <a16:creationId xmlns:a16="http://schemas.microsoft.com/office/drawing/2014/main" id="{5F20D0EF-C790-1A03-5E14-D35B982262CA}"/>
                </a:ext>
              </a:extLst>
            </p:cNvPr>
            <p:cNvSpPr/>
            <p:nvPr/>
          </p:nvSpPr>
          <p:spPr>
            <a:xfrm>
              <a:off x="0" y="0"/>
              <a:ext cx="1591250" cy="1040325"/>
            </a:xfrm>
            <a:custGeom>
              <a:avLst/>
              <a:gdLst/>
              <a:ahLst/>
              <a:cxnLst/>
              <a:rect l="l" t="t" r="r" b="b"/>
              <a:pathLst>
                <a:path w="1591250" h="1040325">
                  <a:moveTo>
                    <a:pt x="10895" y="0"/>
                  </a:moveTo>
                  <a:lnTo>
                    <a:pt x="1580356" y="0"/>
                  </a:lnTo>
                  <a:cubicBezTo>
                    <a:pt x="1586373" y="0"/>
                    <a:pt x="1591250" y="4878"/>
                    <a:pt x="1591250" y="10895"/>
                  </a:cubicBezTo>
                  <a:lnTo>
                    <a:pt x="1591250" y="1029430"/>
                  </a:lnTo>
                  <a:cubicBezTo>
                    <a:pt x="1591250" y="1035447"/>
                    <a:pt x="1586373" y="1040325"/>
                    <a:pt x="1580356" y="1040325"/>
                  </a:cubicBezTo>
                  <a:lnTo>
                    <a:pt x="10895" y="1040325"/>
                  </a:lnTo>
                  <a:cubicBezTo>
                    <a:pt x="4878" y="1040325"/>
                    <a:pt x="0" y="1035447"/>
                    <a:pt x="0" y="1029430"/>
                  </a:cubicBezTo>
                  <a:lnTo>
                    <a:pt x="0" y="10895"/>
                  </a:lnTo>
                  <a:cubicBezTo>
                    <a:pt x="0" y="4878"/>
                    <a:pt x="4878" y="0"/>
                    <a:pt x="10895" y="0"/>
                  </a:cubicBezTo>
                  <a:close/>
                </a:path>
              </a:pathLst>
            </a:custGeom>
            <a:grpFill/>
          </p:spPr>
        </p:sp>
        <p:sp>
          <p:nvSpPr>
            <p:cNvPr id="18" name="TextBox 12">
              <a:extLst>
                <a:ext uri="{FF2B5EF4-FFF2-40B4-BE49-F238E27FC236}">
                  <a16:creationId xmlns:a16="http://schemas.microsoft.com/office/drawing/2014/main" id="{69140497-8A79-2753-A261-2D6384618A52}"/>
                </a:ext>
              </a:extLst>
            </p:cNvPr>
            <p:cNvSpPr txBox="1"/>
            <p:nvPr/>
          </p:nvSpPr>
          <p:spPr>
            <a:xfrm>
              <a:off x="0" y="140819"/>
              <a:ext cx="1591250" cy="780564"/>
            </a:xfrm>
            <a:prstGeom prst="rect">
              <a:avLst/>
            </a:prstGeom>
            <a:grpFill/>
          </p:spPr>
          <p:txBody>
            <a:bodyPr lIns="254000" tIns="254000" rIns="254000" bIns="254000" rtlCol="0" anchor="ctr"/>
            <a:lstStyle/>
            <a:p>
              <a:pPr>
                <a:lnSpc>
                  <a:spcPts val="3900"/>
                </a:lnSpc>
              </a:pPr>
              <a:r>
                <a:rPr lang="en-US" sz="3000" dirty="0">
                  <a:solidFill>
                    <a:srgbClr val="1F264D"/>
                  </a:solidFill>
                  <a:latin typeface="League Spartan"/>
                </a:rPr>
                <a:t>Competitive Analysis:</a:t>
              </a:r>
            </a:p>
            <a:p>
              <a:pPr>
                <a:lnSpc>
                  <a:spcPts val="3640"/>
                </a:lnSpc>
              </a:pPr>
              <a:endParaRPr lang="en-US" sz="3000" dirty="0">
                <a:solidFill>
                  <a:srgbClr val="1F264D"/>
                </a:solidFill>
                <a:latin typeface="League Spartan"/>
              </a:endParaRPr>
            </a:p>
            <a:p>
              <a:pPr>
                <a:lnSpc>
                  <a:spcPts val="3640"/>
                </a:lnSpc>
              </a:pPr>
              <a:r>
                <a:rPr lang="en-US" sz="2800" dirty="0">
                  <a:solidFill>
                    <a:srgbClr val="1F264D"/>
                  </a:solidFill>
                  <a:latin typeface="DM Sans"/>
                </a:rPr>
                <a:t>We analyzed the online competition within the gourmet popcorn industry, examining the strategies and tactics employed by key competitors.​</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0" y="0"/>
            <a:ext cx="9144000" cy="10287000"/>
          </a:xfrm>
          <a:prstGeom prst="rect">
            <a:avLst/>
          </a:prstGeom>
          <a:solidFill>
            <a:srgbClr val="FFC000"/>
          </a:solidFill>
          <a:ln>
            <a:solidFill>
              <a:srgbClr val="FFC000"/>
            </a:solidFill>
          </a:ln>
        </p:spPr>
      </p:sp>
      <p:sp>
        <p:nvSpPr>
          <p:cNvPr id="3" name="Freeform 3"/>
          <p:cNvSpPr/>
          <p:nvPr/>
        </p:nvSpPr>
        <p:spPr>
          <a:xfrm rot="-8259711">
            <a:off x="828112" y="5507256"/>
            <a:ext cx="4213664" cy="4113590"/>
          </a:xfrm>
          <a:custGeom>
            <a:avLst/>
            <a:gdLst/>
            <a:ahLst/>
            <a:cxnLst/>
            <a:rect l="l" t="t" r="r" b="b"/>
            <a:pathLst>
              <a:path w="4213664" h="4113590">
                <a:moveTo>
                  <a:pt x="0" y="0"/>
                </a:moveTo>
                <a:lnTo>
                  <a:pt x="4213664" y="0"/>
                </a:lnTo>
                <a:lnTo>
                  <a:pt x="4213664" y="4113590"/>
                </a:lnTo>
                <a:lnTo>
                  <a:pt x="0" y="4113590"/>
                </a:lnTo>
                <a:lnTo>
                  <a:pt x="0" y="0"/>
                </a:lnTo>
                <a:close/>
              </a:path>
            </a:pathLst>
          </a:custGeom>
          <a:blipFill>
            <a:blip r:embed="rId2"/>
            <a:stretch>
              <a:fillRect/>
            </a:stretch>
          </a:blipFill>
        </p:spPr>
      </p:sp>
      <p:sp>
        <p:nvSpPr>
          <p:cNvPr id="4" name="Freeform 4"/>
          <p:cNvSpPr/>
          <p:nvPr/>
        </p:nvSpPr>
        <p:spPr>
          <a:xfrm>
            <a:off x="2414997" y="4056761"/>
            <a:ext cx="4782257" cy="4867437"/>
          </a:xfrm>
          <a:custGeom>
            <a:avLst/>
            <a:gdLst/>
            <a:ahLst/>
            <a:cxnLst/>
            <a:rect l="l" t="t" r="r" b="b"/>
            <a:pathLst>
              <a:path w="4782257" h="4867437">
                <a:moveTo>
                  <a:pt x="0" y="0"/>
                </a:moveTo>
                <a:lnTo>
                  <a:pt x="4782257" y="0"/>
                </a:lnTo>
                <a:lnTo>
                  <a:pt x="4782257" y="4867438"/>
                </a:lnTo>
                <a:lnTo>
                  <a:pt x="0" y="4867438"/>
                </a:lnTo>
                <a:lnTo>
                  <a:pt x="0" y="0"/>
                </a:lnTo>
                <a:close/>
              </a:path>
            </a:pathLst>
          </a:custGeom>
          <a:blipFill>
            <a:blip r:embed="rId3"/>
            <a:stretch>
              <a:fillRect/>
            </a:stretch>
          </a:blipFill>
        </p:spPr>
      </p:sp>
      <p:sp>
        <p:nvSpPr>
          <p:cNvPr id="5" name="TextBox 5"/>
          <p:cNvSpPr txBox="1"/>
          <p:nvPr/>
        </p:nvSpPr>
        <p:spPr>
          <a:xfrm>
            <a:off x="980079" y="1028700"/>
            <a:ext cx="7183842" cy="2114550"/>
          </a:xfrm>
          <a:prstGeom prst="rect">
            <a:avLst/>
          </a:prstGeom>
        </p:spPr>
        <p:txBody>
          <a:bodyPr lIns="0" tIns="0" rIns="0" bIns="0" rtlCol="0" anchor="t">
            <a:spAutoFit/>
          </a:bodyPr>
          <a:lstStyle/>
          <a:p>
            <a:pPr algn="ctr">
              <a:lnSpc>
                <a:spcPts val="8399"/>
              </a:lnSpc>
            </a:pPr>
            <a:r>
              <a:rPr lang="en-US" sz="6999">
                <a:solidFill>
                  <a:srgbClr val="1F264D"/>
                </a:solidFill>
                <a:latin typeface="DM Sans Bold"/>
              </a:rPr>
              <a:t>Challenges</a:t>
            </a:r>
          </a:p>
          <a:p>
            <a:pPr algn="ctr">
              <a:lnSpc>
                <a:spcPts val="8399"/>
              </a:lnSpc>
            </a:pPr>
            <a:r>
              <a:rPr lang="en-US" sz="6999">
                <a:solidFill>
                  <a:srgbClr val="1F264D"/>
                </a:solidFill>
                <a:latin typeface="DM Sans Bold"/>
              </a:rPr>
              <a:t>and Solutions</a:t>
            </a:r>
          </a:p>
        </p:txBody>
      </p:sp>
      <p:sp>
        <p:nvSpPr>
          <p:cNvPr id="6" name="TextBox 6"/>
          <p:cNvSpPr txBox="1"/>
          <p:nvPr/>
        </p:nvSpPr>
        <p:spPr>
          <a:xfrm>
            <a:off x="10290233" y="1790395"/>
            <a:ext cx="7362031" cy="1257300"/>
          </a:xfrm>
          <a:prstGeom prst="rect">
            <a:avLst/>
          </a:prstGeom>
        </p:spPr>
        <p:txBody>
          <a:bodyPr lIns="0" tIns="0" rIns="0" bIns="0" rtlCol="0" anchor="t">
            <a:spAutoFit/>
          </a:bodyPr>
          <a:lstStyle/>
          <a:p>
            <a:pPr marL="0" lvl="0" indent="0" algn="l">
              <a:lnSpc>
                <a:spcPts val="3360"/>
              </a:lnSpc>
              <a:spcBef>
                <a:spcPct val="0"/>
              </a:spcBef>
            </a:pPr>
            <a:r>
              <a:rPr lang="en-US" sz="2800">
                <a:solidFill>
                  <a:srgbClr val="1F264D"/>
                </a:solidFill>
                <a:latin typeface="DM Sans Bold"/>
              </a:rPr>
              <a:t>Challenges: </a:t>
            </a:r>
            <a:r>
              <a:rPr lang="en-US" sz="2800">
                <a:solidFill>
                  <a:srgbClr val="1F264D"/>
                </a:solidFill>
                <a:latin typeface="DM Sans"/>
              </a:rPr>
              <a:t>The website was underperforming in search engine rankings, leading to reduced online visibility.​</a:t>
            </a:r>
          </a:p>
        </p:txBody>
      </p:sp>
      <p:sp>
        <p:nvSpPr>
          <p:cNvPr id="7" name="TextBox 7"/>
          <p:cNvSpPr txBox="1"/>
          <p:nvPr/>
        </p:nvSpPr>
        <p:spPr>
          <a:xfrm>
            <a:off x="10290233" y="3323920"/>
            <a:ext cx="6969067" cy="1676400"/>
          </a:xfrm>
          <a:prstGeom prst="rect">
            <a:avLst/>
          </a:prstGeom>
        </p:spPr>
        <p:txBody>
          <a:bodyPr lIns="0" tIns="0" rIns="0" bIns="0" rtlCol="0" anchor="t">
            <a:spAutoFit/>
          </a:bodyPr>
          <a:lstStyle/>
          <a:p>
            <a:pPr marL="0" lvl="0" indent="0" algn="l">
              <a:lnSpc>
                <a:spcPts val="3360"/>
              </a:lnSpc>
              <a:spcBef>
                <a:spcPct val="0"/>
              </a:spcBef>
            </a:pPr>
            <a:r>
              <a:rPr lang="en-US" sz="2800">
                <a:solidFill>
                  <a:srgbClr val="1F264D"/>
                </a:solidFill>
                <a:latin typeface="DM Sans Bold"/>
              </a:rPr>
              <a:t>Objectives:</a:t>
            </a:r>
            <a:r>
              <a:rPr lang="en-US" sz="2800">
                <a:solidFill>
                  <a:srgbClr val="1F264D"/>
                </a:solidFill>
                <a:latin typeface="DM Sans"/>
              </a:rPr>
              <a:t> Implemented comprehensive on-page and technical SEO strategies to optimize meta tags, schema markup, and improve overall site performance.</a:t>
            </a:r>
          </a:p>
        </p:txBody>
      </p:sp>
      <p:sp>
        <p:nvSpPr>
          <p:cNvPr id="8" name="TextBox 8"/>
          <p:cNvSpPr txBox="1"/>
          <p:nvPr/>
        </p:nvSpPr>
        <p:spPr>
          <a:xfrm>
            <a:off x="10305678" y="1019175"/>
            <a:ext cx="6714808" cy="487313"/>
          </a:xfrm>
          <a:prstGeom prst="rect">
            <a:avLst/>
          </a:prstGeom>
        </p:spPr>
        <p:txBody>
          <a:bodyPr wrap="square" lIns="0" tIns="0" rIns="0" bIns="0" rtlCol="0" anchor="t">
            <a:spAutoFit/>
          </a:bodyPr>
          <a:lstStyle/>
          <a:p>
            <a:pPr>
              <a:lnSpc>
                <a:spcPts val="3840"/>
              </a:lnSpc>
              <a:spcBef>
                <a:spcPct val="0"/>
              </a:spcBef>
            </a:pPr>
            <a:r>
              <a:rPr lang="en-US" sz="3200">
                <a:solidFill>
                  <a:srgbClr val="1F264D"/>
                </a:solidFill>
                <a:latin typeface="DM Sans Bold"/>
              </a:rPr>
              <a:t>Low Search Engine Rankings:​</a:t>
            </a:r>
            <a:endParaRPr lang="en-US"/>
          </a:p>
        </p:txBody>
      </p:sp>
      <p:sp>
        <p:nvSpPr>
          <p:cNvPr id="9" name="TextBox 9"/>
          <p:cNvSpPr txBox="1"/>
          <p:nvPr/>
        </p:nvSpPr>
        <p:spPr>
          <a:xfrm>
            <a:off x="10302193" y="5267020"/>
            <a:ext cx="4661911" cy="487313"/>
          </a:xfrm>
          <a:prstGeom prst="rect">
            <a:avLst/>
          </a:prstGeom>
        </p:spPr>
        <p:txBody>
          <a:bodyPr wrap="square" lIns="0" tIns="0" rIns="0" bIns="0" rtlCol="0" anchor="t">
            <a:spAutoFit/>
          </a:bodyPr>
          <a:lstStyle/>
          <a:p>
            <a:pPr>
              <a:lnSpc>
                <a:spcPts val="3840"/>
              </a:lnSpc>
              <a:spcBef>
                <a:spcPct val="0"/>
              </a:spcBef>
            </a:pPr>
            <a:r>
              <a:rPr lang="en-US" sz="3200">
                <a:solidFill>
                  <a:srgbClr val="1F264D"/>
                </a:solidFill>
                <a:latin typeface="DM Sans Bold"/>
              </a:rPr>
              <a:t>High Competition</a:t>
            </a:r>
          </a:p>
        </p:txBody>
      </p:sp>
      <p:sp>
        <p:nvSpPr>
          <p:cNvPr id="10" name="TextBox 10"/>
          <p:cNvSpPr txBox="1"/>
          <p:nvPr/>
        </p:nvSpPr>
        <p:spPr>
          <a:xfrm>
            <a:off x="10317638" y="6038545"/>
            <a:ext cx="7362031" cy="1257300"/>
          </a:xfrm>
          <a:prstGeom prst="rect">
            <a:avLst/>
          </a:prstGeom>
        </p:spPr>
        <p:txBody>
          <a:bodyPr lIns="0" tIns="0" rIns="0" bIns="0" rtlCol="0" anchor="t">
            <a:spAutoFit/>
          </a:bodyPr>
          <a:lstStyle/>
          <a:p>
            <a:pPr marL="0" lvl="0" indent="0" algn="l">
              <a:lnSpc>
                <a:spcPts val="3360"/>
              </a:lnSpc>
              <a:spcBef>
                <a:spcPct val="0"/>
              </a:spcBef>
            </a:pPr>
            <a:r>
              <a:rPr lang="en-US" sz="2800">
                <a:solidFill>
                  <a:srgbClr val="1F264D"/>
                </a:solidFill>
                <a:latin typeface="DM Sans Bold"/>
              </a:rPr>
              <a:t>Challenge: </a:t>
            </a:r>
            <a:r>
              <a:rPr lang="en-US" sz="2800">
                <a:solidFill>
                  <a:srgbClr val="1F264D"/>
                </a:solidFill>
                <a:latin typeface="DM Sans"/>
              </a:rPr>
              <a:t>Intense competition in the e-commerce sector made it challenging to stand out in search results.</a:t>
            </a:r>
          </a:p>
        </p:txBody>
      </p:sp>
      <p:sp>
        <p:nvSpPr>
          <p:cNvPr id="11" name="TextBox 11"/>
          <p:cNvSpPr txBox="1"/>
          <p:nvPr/>
        </p:nvSpPr>
        <p:spPr>
          <a:xfrm>
            <a:off x="10290233" y="7564051"/>
            <a:ext cx="6969067" cy="1257300"/>
          </a:xfrm>
          <a:prstGeom prst="rect">
            <a:avLst/>
          </a:prstGeom>
        </p:spPr>
        <p:txBody>
          <a:bodyPr lIns="0" tIns="0" rIns="0" bIns="0" rtlCol="0" anchor="t">
            <a:spAutoFit/>
          </a:bodyPr>
          <a:lstStyle/>
          <a:p>
            <a:pPr marL="0" lvl="0" indent="0" algn="l">
              <a:lnSpc>
                <a:spcPts val="3360"/>
              </a:lnSpc>
              <a:spcBef>
                <a:spcPct val="0"/>
              </a:spcBef>
            </a:pPr>
            <a:r>
              <a:rPr lang="en-US" sz="2800">
                <a:solidFill>
                  <a:srgbClr val="1F264D"/>
                </a:solidFill>
                <a:latin typeface="DM Sans Bold"/>
              </a:rPr>
              <a:t>Solution: </a:t>
            </a:r>
            <a:r>
              <a:rPr lang="en-US" sz="2800">
                <a:solidFill>
                  <a:srgbClr val="1F264D"/>
                </a:solidFill>
                <a:latin typeface="DM Sans"/>
              </a:rPr>
              <a:t>Focused on long-tail keywords and niche-specific content to target a more specific audience and gain an edge.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2" name="Freeform 2"/>
          <p:cNvSpPr/>
          <p:nvPr/>
        </p:nvSpPr>
        <p:spPr>
          <a:xfrm>
            <a:off x="1435187" y="1581845"/>
            <a:ext cx="8123329" cy="7370075"/>
          </a:xfrm>
          <a:custGeom>
            <a:avLst/>
            <a:gdLst/>
            <a:ahLst/>
            <a:cxnLst/>
            <a:rect l="l" t="t" r="r" b="b"/>
            <a:pathLst>
              <a:path w="8123329" h="7370075">
                <a:moveTo>
                  <a:pt x="0" y="0"/>
                </a:moveTo>
                <a:lnTo>
                  <a:pt x="8123329" y="0"/>
                </a:lnTo>
                <a:lnTo>
                  <a:pt x="8123329" y="7370075"/>
                </a:lnTo>
                <a:lnTo>
                  <a:pt x="0" y="73700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435187" y="1581845"/>
            <a:ext cx="4439099" cy="1057275"/>
          </a:xfrm>
          <a:prstGeom prst="rect">
            <a:avLst/>
          </a:prstGeom>
        </p:spPr>
        <p:txBody>
          <a:bodyPr lIns="0" tIns="0" rIns="0" bIns="0" rtlCol="0" anchor="t">
            <a:spAutoFit/>
          </a:bodyPr>
          <a:lstStyle/>
          <a:p>
            <a:pPr>
              <a:lnSpc>
                <a:spcPts val="8399"/>
              </a:lnSpc>
            </a:pPr>
            <a:r>
              <a:rPr lang="en-US" sz="6999">
                <a:solidFill>
                  <a:srgbClr val="EFC332"/>
                </a:solidFill>
                <a:latin typeface="DM Sans Bold"/>
              </a:rPr>
              <a:t>RESULTS​</a:t>
            </a:r>
          </a:p>
        </p:txBody>
      </p:sp>
      <p:sp>
        <p:nvSpPr>
          <p:cNvPr id="4" name="TextBox 4"/>
          <p:cNvSpPr txBox="1"/>
          <p:nvPr/>
        </p:nvSpPr>
        <p:spPr>
          <a:xfrm>
            <a:off x="10082047" y="4095750"/>
            <a:ext cx="6802035" cy="2679580"/>
          </a:xfrm>
          <a:prstGeom prst="rect">
            <a:avLst/>
          </a:prstGeom>
        </p:spPr>
        <p:txBody>
          <a:bodyPr lIns="0" tIns="0" rIns="0" bIns="0" rtlCol="0" anchor="t">
            <a:spAutoFit/>
          </a:bodyPr>
          <a:lstStyle/>
          <a:p>
            <a:pPr>
              <a:lnSpc>
                <a:spcPts val="4185"/>
              </a:lnSpc>
              <a:spcBef>
                <a:spcPct val="0"/>
              </a:spcBef>
            </a:pPr>
            <a:r>
              <a:rPr lang="en-US" sz="3450">
                <a:solidFill>
                  <a:srgbClr val="F4F4F4"/>
                </a:solidFill>
                <a:latin typeface="DM Sans"/>
              </a:rPr>
              <a:t>The results include data from Shopify analytics, Shopify analytics, SEMrush, Google Analytics 4 and Google Search Console in the next slide.​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TextBox 3"/>
          <p:cNvSpPr txBox="1"/>
          <p:nvPr/>
        </p:nvSpPr>
        <p:spPr>
          <a:xfrm>
            <a:off x="1268774" y="881937"/>
            <a:ext cx="15534409" cy="768503"/>
          </a:xfrm>
          <a:prstGeom prst="rect">
            <a:avLst/>
          </a:prstGeom>
        </p:spPr>
        <p:txBody>
          <a:bodyPr wrap="square" lIns="0" tIns="0" rIns="0" bIns="0" rtlCol="0" anchor="t">
            <a:spAutoFit/>
          </a:bodyPr>
          <a:lstStyle/>
          <a:p>
            <a:pPr>
              <a:lnSpc>
                <a:spcPts val="6001"/>
              </a:lnSpc>
              <a:spcBef>
                <a:spcPct val="0"/>
              </a:spcBef>
            </a:pPr>
            <a:r>
              <a:rPr lang="en-US" sz="5001" dirty="0">
                <a:solidFill>
                  <a:srgbClr val="C49B07"/>
                </a:solidFill>
                <a:latin typeface="DM Sans Bold"/>
              </a:rPr>
              <a:t>GOOGLE SEARCH CONSOLE: Clicks &amp; Impressions​</a:t>
            </a:r>
          </a:p>
        </p:txBody>
      </p:sp>
      <p:sp>
        <p:nvSpPr>
          <p:cNvPr id="4" name="TextBox 4"/>
          <p:cNvSpPr txBox="1"/>
          <p:nvPr/>
        </p:nvSpPr>
        <p:spPr>
          <a:xfrm>
            <a:off x="1268774" y="8490616"/>
            <a:ext cx="16230600" cy="1039580"/>
          </a:xfrm>
          <a:prstGeom prst="rect">
            <a:avLst/>
          </a:prstGeom>
        </p:spPr>
        <p:txBody>
          <a:bodyPr wrap="square" lIns="0" tIns="0" rIns="0" bIns="0" rtlCol="0" anchor="t">
            <a:spAutoFit/>
          </a:bodyPr>
          <a:lstStyle/>
          <a:p>
            <a:pPr>
              <a:lnSpc>
                <a:spcPts val="4080"/>
              </a:lnSpc>
              <a:spcBef>
                <a:spcPct val="0"/>
              </a:spcBef>
            </a:pPr>
            <a:r>
              <a:rPr lang="en-US" sz="3400" dirty="0">
                <a:solidFill>
                  <a:srgbClr val="FFFFFF"/>
                </a:solidFill>
                <a:latin typeface="DM Sans"/>
              </a:rPr>
              <a:t>The above graph represents data for total clicks, total impressions, average CTR and average position of the website, for the duration of Nov 2022 to Feb 2024. ​</a:t>
            </a:r>
          </a:p>
        </p:txBody>
      </p:sp>
      <p:pic>
        <p:nvPicPr>
          <p:cNvPr id="6" name="Picture 5">
            <a:extLst>
              <a:ext uri="{FF2B5EF4-FFF2-40B4-BE49-F238E27FC236}">
                <a16:creationId xmlns:a16="http://schemas.microsoft.com/office/drawing/2014/main" id="{944F08CE-C783-8B57-FCE1-81F698667D0C}"/>
              </a:ext>
            </a:extLst>
          </p:cNvPr>
          <p:cNvPicPr>
            <a:picLocks noChangeAspect="1"/>
          </p:cNvPicPr>
          <p:nvPr/>
        </p:nvPicPr>
        <p:blipFill>
          <a:blip r:embed="rId2"/>
          <a:stretch>
            <a:fillRect/>
          </a:stretch>
        </p:blipFill>
        <p:spPr>
          <a:xfrm>
            <a:off x="1268774" y="1787678"/>
            <a:ext cx="14252970" cy="635879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E3E93AD1-DA7D-881E-75B6-8F704CE95123}"/>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16DD4769-E7B5-F40F-EED5-94C2A7A6E787}"/>
              </a:ext>
            </a:extLst>
          </p:cNvPr>
          <p:cNvSpPr txBox="1"/>
          <p:nvPr/>
        </p:nvSpPr>
        <p:spPr>
          <a:xfrm>
            <a:off x="1028700" y="741148"/>
            <a:ext cx="16230600" cy="768503"/>
          </a:xfrm>
          <a:prstGeom prst="rect">
            <a:avLst/>
          </a:prstGeom>
        </p:spPr>
        <p:txBody>
          <a:bodyPr lIns="0" tIns="0" rIns="0" bIns="0" rtlCol="0" anchor="t">
            <a:spAutoFit/>
          </a:bodyPr>
          <a:lstStyle/>
          <a:p>
            <a:pPr>
              <a:lnSpc>
                <a:spcPts val="6001"/>
              </a:lnSpc>
              <a:spcBef>
                <a:spcPct val="0"/>
              </a:spcBef>
            </a:pPr>
            <a:r>
              <a:rPr lang="en-US" sz="5000" b="1">
                <a:solidFill>
                  <a:srgbClr val="C49B07"/>
                </a:solidFill>
                <a:latin typeface="DM Sans Bold"/>
              </a:rPr>
              <a:t>BLOGS POSTED</a:t>
            </a:r>
            <a:endParaRPr lang="en-US" b="1">
              <a:ea typeface="Calibri"/>
              <a:cs typeface="Calibri"/>
            </a:endParaRPr>
          </a:p>
        </p:txBody>
      </p:sp>
      <p:sp>
        <p:nvSpPr>
          <p:cNvPr id="5" name="Rectangle 4">
            <a:extLst>
              <a:ext uri="{FF2B5EF4-FFF2-40B4-BE49-F238E27FC236}">
                <a16:creationId xmlns:a16="http://schemas.microsoft.com/office/drawing/2014/main" id="{3999228C-241A-7880-E91F-A77928964556}"/>
              </a:ext>
            </a:extLst>
          </p:cNvPr>
          <p:cNvSpPr/>
          <p:nvPr/>
        </p:nvSpPr>
        <p:spPr>
          <a:xfrm>
            <a:off x="880418" y="1459641"/>
            <a:ext cx="15754865" cy="854160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a:extLst>
              <a:ext uri="{FF2B5EF4-FFF2-40B4-BE49-F238E27FC236}">
                <a16:creationId xmlns:a16="http://schemas.microsoft.com/office/drawing/2014/main" id="{A70BC8E4-3363-2753-F23A-2E4707317A48}"/>
              </a:ext>
            </a:extLst>
          </p:cNvPr>
          <p:cNvGraphicFramePr>
            <a:graphicFrameLocks noGrp="1"/>
          </p:cNvGraphicFramePr>
          <p:nvPr>
            <p:extLst>
              <p:ext uri="{D42A27DB-BD31-4B8C-83A1-F6EECF244321}">
                <p14:modId xmlns:p14="http://schemas.microsoft.com/office/powerpoint/2010/main" val="3570337501"/>
              </p:ext>
            </p:extLst>
          </p:nvPr>
        </p:nvGraphicFramePr>
        <p:xfrm>
          <a:off x="1003986" y="1637270"/>
          <a:ext cx="15463426" cy="8214575"/>
        </p:xfrm>
        <a:graphic>
          <a:graphicData uri="http://schemas.openxmlformats.org/drawingml/2006/table">
            <a:tbl>
              <a:tblPr firstRow="1" bandRow="1">
                <a:tableStyleId>{5C22544A-7EE6-4342-B048-85BDC9FD1C3A}</a:tableStyleId>
              </a:tblPr>
              <a:tblGrid>
                <a:gridCol w="1258040">
                  <a:extLst>
                    <a:ext uri="{9D8B030D-6E8A-4147-A177-3AD203B41FA5}">
                      <a16:colId xmlns:a16="http://schemas.microsoft.com/office/drawing/2014/main" val="3816812831"/>
                    </a:ext>
                  </a:extLst>
                </a:gridCol>
                <a:gridCol w="7102693">
                  <a:extLst>
                    <a:ext uri="{9D8B030D-6E8A-4147-A177-3AD203B41FA5}">
                      <a16:colId xmlns:a16="http://schemas.microsoft.com/office/drawing/2014/main" val="3208978594"/>
                    </a:ext>
                  </a:extLst>
                </a:gridCol>
                <a:gridCol w="7102693">
                  <a:extLst>
                    <a:ext uri="{9D8B030D-6E8A-4147-A177-3AD203B41FA5}">
                      <a16:colId xmlns:a16="http://schemas.microsoft.com/office/drawing/2014/main" val="3722210891"/>
                    </a:ext>
                  </a:extLst>
                </a:gridCol>
              </a:tblGrid>
              <a:tr h="373390">
                <a:tc>
                  <a:txBody>
                    <a:bodyPr/>
                    <a:lstStyle/>
                    <a:p>
                      <a:pPr algn="ctr" fontAlgn="b"/>
                      <a:r>
                        <a:rPr lang="en-US" sz="1800" b="1">
                          <a:effectLst/>
                          <a:latin typeface="Calibri"/>
                        </a:rPr>
                        <a:t>S No</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1800" b="1">
                          <a:effectLst/>
                          <a:latin typeface="Calibri"/>
                        </a:rPr>
                        <a:t>Blog Title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1800" b="1">
                          <a:effectLst/>
                          <a:latin typeface="Calibri"/>
                        </a:rPr>
                        <a:t>Blog URL</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659118854"/>
                  </a:ext>
                </a:extLst>
              </a:tr>
              <a:tr h="712835">
                <a:tc>
                  <a:txBody>
                    <a:bodyPr/>
                    <a:lstStyle/>
                    <a:p>
                      <a:pPr algn="ctr" fontAlgn="b"/>
                      <a:r>
                        <a:rPr lang="en-US" sz="2000">
                          <a:effectLst/>
                          <a:latin typeface="Calibri"/>
                        </a:rPr>
                        <a:t>1</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dirty="0">
                          <a:effectLst/>
                          <a:latin typeface="+mn-lt"/>
                        </a:rPr>
                        <a:t>Perfect Popping: 7 Tips for Choosing the Right Popcorn Tin!</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u="sng" dirty="0">
                          <a:solidFill>
                            <a:srgbClr val="0563C1"/>
                          </a:solidFill>
                          <a:effectLst/>
                          <a:latin typeface="+mn-lt"/>
                        </a:rPr>
                        <a:t>https://alamocitypopcorn.com/blogs/blogs/perfect-popping-7-tips-for-choosing-the-right-popcorn-tin</a:t>
                      </a:r>
                      <a:endParaRPr lang="en-US" sz="1800" u="sng" dirty="0">
                        <a:solidFill>
                          <a:srgbClr val="0563C1"/>
                        </a:solidFill>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4557853"/>
                  </a:ext>
                </a:extLst>
              </a:tr>
              <a:tr h="712835">
                <a:tc>
                  <a:txBody>
                    <a:bodyPr/>
                    <a:lstStyle/>
                    <a:p>
                      <a:pPr algn="ctr" fontAlgn="b"/>
                      <a:r>
                        <a:rPr lang="en-US" sz="2000">
                          <a:effectLst/>
                          <a:latin typeface="Calibri"/>
                        </a:rPr>
                        <a:t>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dirty="0">
                          <a:effectLst/>
                          <a:latin typeface="+mn-lt"/>
                        </a:rPr>
                        <a:t>How can Popcorn Cones make your Party an addition to fun and celebration?</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u="sng" dirty="0">
                          <a:solidFill>
                            <a:srgbClr val="0563C1"/>
                          </a:solidFill>
                          <a:effectLst/>
                          <a:latin typeface="+mn-lt"/>
                        </a:rPr>
                        <a:t>https://alamocitypopcorn.com/blogs/blogs/how-can-popcorn-cones-make-your-party-an-addition-to-fun-and-celebration</a:t>
                      </a:r>
                      <a:endParaRPr lang="en-US" sz="1800" u="sng" dirty="0">
                        <a:solidFill>
                          <a:srgbClr val="0563C1"/>
                        </a:solidFill>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9462373"/>
                  </a:ext>
                </a:extLst>
              </a:tr>
              <a:tr h="712835">
                <a:tc>
                  <a:txBody>
                    <a:bodyPr/>
                    <a:lstStyle/>
                    <a:p>
                      <a:pPr algn="ctr" fontAlgn="b"/>
                      <a:r>
                        <a:rPr lang="en-US" sz="2000">
                          <a:effectLst/>
                          <a:latin typeface="Calibri"/>
                        </a:rPr>
                        <a:t>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dirty="0">
                          <a:effectLst/>
                          <a:latin typeface="+mn-lt"/>
                        </a:rPr>
                        <a:t>Popcorn Tins Make Thoughtful Presents For Those You Care About. Let's find out!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u="sng" dirty="0">
                          <a:solidFill>
                            <a:srgbClr val="0563C1"/>
                          </a:solidFill>
                          <a:effectLst/>
                          <a:latin typeface="+mn-lt"/>
                        </a:rPr>
                        <a:t>https://alamocitypopcorn.com/blogs/blogs/popcorn-tins-make-thoughtful-presents-for-those-you-care-about-lets-find-out</a:t>
                      </a:r>
                      <a:endParaRPr lang="en-US" sz="1800" u="sng" dirty="0">
                        <a:solidFill>
                          <a:srgbClr val="0563C1"/>
                        </a:solidFill>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2545506"/>
                  </a:ext>
                </a:extLst>
              </a:tr>
              <a:tr h="712835">
                <a:tc>
                  <a:txBody>
                    <a:bodyPr/>
                    <a:lstStyle/>
                    <a:p>
                      <a:pPr algn="ctr" fontAlgn="b"/>
                      <a:r>
                        <a:rPr lang="en-US" sz="2000">
                          <a:effectLst/>
                          <a:latin typeface="Calibri"/>
                        </a:rPr>
                        <a:t>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dirty="0">
                          <a:effectLst/>
                          <a:latin typeface="+mn-lt"/>
                        </a:rPr>
                        <a:t>Why Are Caramel and Cinnamon Popcorn Becoming So Popular These Days?</a:t>
                      </a:r>
                      <a:endParaRPr lang="en-US" sz="1800" dirty="0">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u="sng" dirty="0">
                          <a:solidFill>
                            <a:srgbClr val="0563C1"/>
                          </a:solidFill>
                          <a:effectLst/>
                          <a:latin typeface="+mn-lt"/>
                        </a:rPr>
                        <a:t>https://alamocitypopcorn.com/blogs/blogs/why-are-caramel-and-cinnamon-popcorn-becoming-so-popular-these-days</a:t>
                      </a:r>
                      <a:endParaRPr lang="en-US" sz="1800" u="sng" dirty="0">
                        <a:solidFill>
                          <a:srgbClr val="0563C1"/>
                        </a:solidFill>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6398826"/>
                  </a:ext>
                </a:extLst>
              </a:tr>
              <a:tr h="712835">
                <a:tc>
                  <a:txBody>
                    <a:bodyPr/>
                    <a:lstStyle/>
                    <a:p>
                      <a:pPr algn="ctr" fontAlgn="b"/>
                      <a:r>
                        <a:rPr lang="en-US" sz="2000">
                          <a:effectLst/>
                          <a:latin typeface="Calibri"/>
                        </a:rPr>
                        <a:t>5</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dirty="0">
                          <a:effectLst/>
                          <a:latin typeface="+mn-lt"/>
                        </a:rPr>
                        <a:t>An Unforgettable Gift of Popcorn Bags for Someone Special!</a:t>
                      </a:r>
                      <a:endParaRPr lang="en-US" sz="1800" dirty="0">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u="sng" dirty="0">
                          <a:solidFill>
                            <a:srgbClr val="0563C1"/>
                          </a:solidFill>
                          <a:effectLst/>
                          <a:latin typeface="+mn-lt"/>
                        </a:rPr>
                        <a:t>https://alamocitypopcorn.com/blogs/blogs/an-unforgettable-gift-of-popcorn-bags-for-someone-special</a:t>
                      </a:r>
                      <a:endParaRPr lang="en-US" sz="1800" u="sng" dirty="0">
                        <a:solidFill>
                          <a:srgbClr val="0563C1"/>
                        </a:solidFill>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5037194"/>
                  </a:ext>
                </a:extLst>
              </a:tr>
              <a:tr h="712835">
                <a:tc>
                  <a:txBody>
                    <a:bodyPr/>
                    <a:lstStyle/>
                    <a:p>
                      <a:pPr algn="ctr" fontAlgn="b"/>
                      <a:r>
                        <a:rPr lang="en-US" sz="2000">
                          <a:effectLst/>
                          <a:latin typeface="Calibri"/>
                        </a:rPr>
                        <a:t>6</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dirty="0">
                          <a:effectLst/>
                          <a:latin typeface="+mn-lt"/>
                        </a:rPr>
                        <a:t>Uncover The Sweetest Candy Gift Packs For Every Occasion!</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u="sng" dirty="0">
                          <a:solidFill>
                            <a:srgbClr val="0563C1"/>
                          </a:solidFill>
                          <a:effectLst/>
                          <a:latin typeface="+mn-lt"/>
                        </a:rPr>
                        <a:t>https://alamocitypopcorn.com/blogs/blogs/uncover-the-sweetest-candy-gift-packs-for-every-occasion</a:t>
                      </a:r>
                      <a:endParaRPr lang="en-US" sz="1800" u="sng" dirty="0">
                        <a:solidFill>
                          <a:srgbClr val="0563C1"/>
                        </a:solidFill>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6105813"/>
                  </a:ext>
                </a:extLst>
              </a:tr>
              <a:tr h="712835">
                <a:tc>
                  <a:txBody>
                    <a:bodyPr/>
                    <a:lstStyle/>
                    <a:p>
                      <a:pPr algn="ctr" fontAlgn="b"/>
                      <a:r>
                        <a:rPr lang="en-US" sz="2000">
                          <a:effectLst/>
                          <a:latin typeface="Calibri"/>
                        </a:rPr>
                        <a:t>7</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dirty="0">
                          <a:effectLst/>
                          <a:latin typeface="+mn-lt"/>
                        </a:rPr>
                        <a:t>Unlocking the Snacking Game: Top Five Flavors to Try with Premium Popcorn Kernels!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u="sng" dirty="0">
                          <a:solidFill>
                            <a:srgbClr val="0563C1"/>
                          </a:solidFill>
                          <a:effectLst/>
                          <a:latin typeface="+mn-lt"/>
                        </a:rPr>
                        <a:t>https://alamocitypopcorn.com/blogs/blogs/unlocking-the-snacking-game-top-five-flavors-to-try-with-premium-popcorn-kernels</a:t>
                      </a:r>
                      <a:endParaRPr lang="en-US" sz="1800" u="sng" dirty="0">
                        <a:solidFill>
                          <a:srgbClr val="0563C1"/>
                        </a:solidFill>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3180527"/>
                  </a:ext>
                </a:extLst>
              </a:tr>
              <a:tr h="712835">
                <a:tc>
                  <a:txBody>
                    <a:bodyPr/>
                    <a:lstStyle/>
                    <a:p>
                      <a:pPr algn="ctr" fontAlgn="b"/>
                      <a:r>
                        <a:rPr lang="en-US" sz="2000">
                          <a:effectLst/>
                          <a:latin typeface="Calibri"/>
                        </a:rPr>
                        <a:t>8</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dirty="0">
                          <a:effectLst/>
                          <a:latin typeface="+mn-lt"/>
                        </a:rPr>
                        <a:t>Get Your Gourmet Popcorn Cravings Satisfied with Alamo City Popcorn Company!</a:t>
                      </a:r>
                      <a:endParaRPr lang="en-US" sz="1800" dirty="0">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u="sng" dirty="0">
                          <a:solidFill>
                            <a:srgbClr val="0563C1"/>
                          </a:solidFill>
                          <a:effectLst/>
                          <a:latin typeface="+mn-lt"/>
                        </a:rPr>
                        <a:t>https://alamocitypopcorn.com/blogs/blogs/get-your-gourmet-popcorn-cravings-satisfied-with-alamo-city-popcorn-company</a:t>
                      </a:r>
                      <a:endParaRPr lang="en-US" sz="1800" u="sng" dirty="0">
                        <a:solidFill>
                          <a:srgbClr val="0563C1"/>
                        </a:solidFill>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4041590"/>
                  </a:ext>
                </a:extLst>
              </a:tr>
              <a:tr h="712835">
                <a:tc>
                  <a:txBody>
                    <a:bodyPr/>
                    <a:lstStyle/>
                    <a:p>
                      <a:pPr algn="ctr" fontAlgn="b"/>
                      <a:r>
                        <a:rPr lang="en-US" sz="2000">
                          <a:effectLst/>
                          <a:latin typeface="Calibri"/>
                        </a:rPr>
                        <a:t>9</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dirty="0">
                          <a:effectLst/>
                          <a:latin typeface="+mn-lt"/>
                        </a:rPr>
                        <a:t>Make Your Party Pop with Alamo City Popcorn's Popcorn Party Packs!</a:t>
                      </a:r>
                      <a:endParaRPr lang="en-US" sz="1800" dirty="0">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u="sng" dirty="0">
                          <a:solidFill>
                            <a:srgbClr val="0563C1"/>
                          </a:solidFill>
                          <a:effectLst/>
                          <a:latin typeface="+mn-lt"/>
                        </a:rPr>
                        <a:t>https://alamocitypopcorn.com/blogs/blogs/popcorn-party-packs-for-special-nights</a:t>
                      </a:r>
                      <a:endParaRPr lang="en-US" sz="1800" u="sng" dirty="0">
                        <a:solidFill>
                          <a:srgbClr val="0563C1"/>
                        </a:solidFill>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4276907"/>
                  </a:ext>
                </a:extLst>
              </a:tr>
              <a:tr h="712835">
                <a:tc>
                  <a:txBody>
                    <a:bodyPr/>
                    <a:lstStyle/>
                    <a:p>
                      <a:pPr algn="ctr" fontAlgn="b"/>
                      <a:r>
                        <a:rPr lang="en-US" sz="2000">
                          <a:effectLst/>
                          <a:latin typeface="Calibri"/>
                        </a:rPr>
                        <a:t>10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dirty="0">
                          <a:effectLst/>
                          <a:latin typeface="+mn-lt"/>
                        </a:rPr>
                        <a:t>Pop into Flavor Town: Discover the Best Savory Popcorn Seasonings!</a:t>
                      </a:r>
                      <a:endParaRPr lang="en-US" sz="1800" dirty="0">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u="sng" dirty="0">
                          <a:solidFill>
                            <a:srgbClr val="0563C1"/>
                          </a:solidFill>
                          <a:effectLst/>
                          <a:latin typeface="+mn-lt"/>
                        </a:rPr>
                        <a:t>https://alamocitypopcorn.com/blogs/blogs/pop-into-flavor-town-discover-the-best-savory-popcorn-seasonings</a:t>
                      </a:r>
                      <a:endParaRPr lang="en-US" sz="1800" u="sng" dirty="0">
                        <a:solidFill>
                          <a:srgbClr val="0563C1"/>
                        </a:solidFill>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6439250"/>
                  </a:ext>
                </a:extLst>
              </a:tr>
              <a:tr h="712835">
                <a:tc>
                  <a:txBody>
                    <a:bodyPr/>
                    <a:lstStyle/>
                    <a:p>
                      <a:pPr algn="ctr" fontAlgn="b"/>
                      <a:r>
                        <a:rPr lang="en-US" sz="2000">
                          <a:effectLst/>
                          <a:latin typeface="Calibri"/>
                        </a:rPr>
                        <a:t>11</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dirty="0">
                          <a:effectLst/>
                          <a:latin typeface="+mn-lt"/>
                        </a:rPr>
                        <a:t>Sweet Bliss: A Fun, Unique and Delicious Candy Treat!</a:t>
                      </a:r>
                      <a:endParaRPr lang="en-US" sz="1800" dirty="0">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1800" u="sng" dirty="0">
                          <a:solidFill>
                            <a:srgbClr val="0563C1"/>
                          </a:solidFill>
                          <a:effectLst/>
                          <a:latin typeface="+mn-lt"/>
                        </a:rPr>
                        <a:t>https://alamocitypopcorn.com/blogs/blogs/sweet-bliss-a-fun-unique-and-delicious-candy-treat</a:t>
                      </a:r>
                      <a:endParaRPr lang="en-US" sz="1800" u="sng" dirty="0">
                        <a:solidFill>
                          <a:srgbClr val="0563C1"/>
                        </a:solidFill>
                        <a:effectLst/>
                        <a:latin typeface="Calibri"/>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1656367"/>
                  </a:ext>
                </a:extLst>
              </a:tr>
            </a:tbl>
          </a:graphicData>
        </a:graphic>
      </p:graphicFrame>
    </p:spTree>
    <p:extLst>
      <p:ext uri="{BB962C8B-B14F-4D97-AF65-F5344CB8AC3E}">
        <p14:creationId xmlns:p14="http://schemas.microsoft.com/office/powerpoint/2010/main" val="3473868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ECE08A5E-C297-A6D8-8BC0-C0B4BA233D7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FC50139A-7AD1-1030-0030-56549CA3D834}"/>
              </a:ext>
            </a:extLst>
          </p:cNvPr>
          <p:cNvSpPr txBox="1"/>
          <p:nvPr/>
        </p:nvSpPr>
        <p:spPr>
          <a:xfrm>
            <a:off x="1028700" y="524905"/>
            <a:ext cx="16230600" cy="768503"/>
          </a:xfrm>
          <a:prstGeom prst="rect">
            <a:avLst/>
          </a:prstGeom>
        </p:spPr>
        <p:txBody>
          <a:bodyPr lIns="0" tIns="0" rIns="0" bIns="0" rtlCol="0" anchor="t">
            <a:spAutoFit/>
          </a:bodyPr>
          <a:lstStyle/>
          <a:p>
            <a:pPr>
              <a:lnSpc>
                <a:spcPts val="6001"/>
              </a:lnSpc>
              <a:spcBef>
                <a:spcPct val="0"/>
              </a:spcBef>
            </a:pPr>
            <a:r>
              <a:rPr lang="en-US" sz="5000" b="1">
                <a:solidFill>
                  <a:srgbClr val="C49B07"/>
                </a:solidFill>
                <a:latin typeface="DM Sans Bold"/>
              </a:rPr>
              <a:t>BLOGS POSTED</a:t>
            </a:r>
            <a:endParaRPr lang="en-US" b="1">
              <a:ea typeface="Calibri"/>
              <a:cs typeface="Calibri"/>
            </a:endParaRPr>
          </a:p>
        </p:txBody>
      </p:sp>
      <p:sp>
        <p:nvSpPr>
          <p:cNvPr id="5" name="Rectangle 4">
            <a:extLst>
              <a:ext uri="{FF2B5EF4-FFF2-40B4-BE49-F238E27FC236}">
                <a16:creationId xmlns:a16="http://schemas.microsoft.com/office/drawing/2014/main" id="{AD023C4D-97D9-4A0C-07FE-DCA5AF6E2C80}"/>
              </a:ext>
            </a:extLst>
          </p:cNvPr>
          <p:cNvSpPr/>
          <p:nvPr/>
        </p:nvSpPr>
        <p:spPr>
          <a:xfrm>
            <a:off x="911310" y="1442569"/>
            <a:ext cx="15754865" cy="854160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3773184D-BE8F-5BBA-EB88-92EEC9FEBE76}"/>
              </a:ext>
            </a:extLst>
          </p:cNvPr>
          <p:cNvGraphicFramePr>
            <a:graphicFrameLocks noGrp="1"/>
          </p:cNvGraphicFramePr>
          <p:nvPr>
            <p:extLst>
              <p:ext uri="{D42A27DB-BD31-4B8C-83A1-F6EECF244321}">
                <p14:modId xmlns:p14="http://schemas.microsoft.com/office/powerpoint/2010/main" val="782081036"/>
              </p:ext>
            </p:extLst>
          </p:nvPr>
        </p:nvGraphicFramePr>
        <p:xfrm>
          <a:off x="1081216" y="1544594"/>
          <a:ext cx="15417232" cy="8225211"/>
        </p:xfrm>
        <a:graphic>
          <a:graphicData uri="http://schemas.openxmlformats.org/drawingml/2006/table">
            <a:tbl>
              <a:tblPr firstRow="1" bandRow="1">
                <a:tableStyleId>{5C22544A-7EE6-4342-B048-85BDC9FD1C3A}</a:tableStyleId>
              </a:tblPr>
              <a:tblGrid>
                <a:gridCol w="1254282">
                  <a:extLst>
                    <a:ext uri="{9D8B030D-6E8A-4147-A177-3AD203B41FA5}">
                      <a16:colId xmlns:a16="http://schemas.microsoft.com/office/drawing/2014/main" val="1967981214"/>
                    </a:ext>
                  </a:extLst>
                </a:gridCol>
                <a:gridCol w="7081475">
                  <a:extLst>
                    <a:ext uri="{9D8B030D-6E8A-4147-A177-3AD203B41FA5}">
                      <a16:colId xmlns:a16="http://schemas.microsoft.com/office/drawing/2014/main" val="2947545821"/>
                    </a:ext>
                  </a:extLst>
                </a:gridCol>
                <a:gridCol w="7081475">
                  <a:extLst>
                    <a:ext uri="{9D8B030D-6E8A-4147-A177-3AD203B41FA5}">
                      <a16:colId xmlns:a16="http://schemas.microsoft.com/office/drawing/2014/main" val="3726536108"/>
                    </a:ext>
                  </a:extLst>
                </a:gridCol>
              </a:tblGrid>
              <a:tr h="406183">
                <a:tc>
                  <a:txBody>
                    <a:bodyPr/>
                    <a:lstStyle/>
                    <a:p>
                      <a:pPr algn="ctr" fontAlgn="b"/>
                      <a:r>
                        <a:rPr lang="en-US" sz="2000" b="1">
                          <a:effectLst/>
                          <a:latin typeface="Calibri"/>
                        </a:rPr>
                        <a:t>S 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2000" b="1">
                          <a:effectLst/>
                          <a:latin typeface="Calibri"/>
                        </a:rPr>
                        <a:t>Blog Title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2000" b="1">
                          <a:effectLst/>
                          <a:latin typeface="Calibri"/>
                        </a:rPr>
                        <a:t>Blog URL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836030159"/>
                  </a:ext>
                </a:extLst>
              </a:tr>
              <a:tr h="744669">
                <a:tc>
                  <a:txBody>
                    <a:bodyPr/>
                    <a:lstStyle/>
                    <a:p>
                      <a:pPr algn="ctr" fontAlgn="b"/>
                      <a:r>
                        <a:rPr lang="en-US" sz="2000">
                          <a:effectLst/>
                          <a:latin typeface="Calibri"/>
                        </a:rPr>
                        <a:t>12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l">
                        <a:buNone/>
                      </a:pPr>
                      <a:r>
                        <a:rPr lang="en-US" sz="2000" dirty="0"/>
                        <a:t>Indulge in Popcorn Paradise with popcorn gift baskets!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dirty="0">
                          <a:hlinkClick r:id="rId2"/>
                        </a:rPr>
                        <a:t>https://alamocitypopcorn.com/blogs/blogs/indulge-in-popcorn-paradise-with-popcorn-gift-baskets</a:t>
                      </a:r>
                      <a:r>
                        <a:rPr lang="en-US"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2729366"/>
                  </a:ext>
                </a:extLst>
              </a:tr>
              <a:tr h="744669">
                <a:tc>
                  <a:txBody>
                    <a:bodyPr/>
                    <a:lstStyle/>
                    <a:p>
                      <a:pPr algn="ctr" fontAlgn="b"/>
                      <a:r>
                        <a:rPr lang="en-US" sz="2000">
                          <a:effectLst/>
                          <a:latin typeface="Calibri"/>
                        </a:rPr>
                        <a:t>13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000" dirty="0">
                          <a:effectLst/>
                          <a:latin typeface="+mn-lt"/>
                        </a:rPr>
                        <a:t>Pickle Popcorn: The Perfect Blend of Salty and Sour!</a:t>
                      </a:r>
                      <a:endParaRPr lang="en-US" sz="2000" dirty="0">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https://alamocitypopcorn.com/blogs/blogs/pickle-popcorn-the-perfect-blend-of-salty-and-sour</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4342375"/>
                  </a:ext>
                </a:extLst>
              </a:tr>
              <a:tr h="744669">
                <a:tc>
                  <a:txBody>
                    <a:bodyPr/>
                    <a:lstStyle/>
                    <a:p>
                      <a:pPr algn="ctr" fontAlgn="b"/>
                      <a:r>
                        <a:rPr lang="en-US" sz="2000">
                          <a:effectLst/>
                          <a:latin typeface="Calibri"/>
                        </a:rPr>
                        <a:t>14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000" dirty="0">
                          <a:effectLst/>
                          <a:latin typeface="+mn-lt"/>
                        </a:rPr>
                        <a:t>Unveiling unique candy gifts and popcorn treasures! - Alamo City</a:t>
                      </a:r>
                      <a:endParaRPr lang="en-US" sz="2000" dirty="0">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https://alamocitypopcorn.com/blogs/blogs/unveiling-unique-candy-gifts-and-popcorn-treasures-alamo-city</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1786023"/>
                  </a:ext>
                </a:extLst>
              </a:tr>
              <a:tr h="744669">
                <a:tc>
                  <a:txBody>
                    <a:bodyPr/>
                    <a:lstStyle/>
                    <a:p>
                      <a:pPr algn="ctr" fontAlgn="b"/>
                      <a:r>
                        <a:rPr lang="en-US" sz="2000">
                          <a:effectLst/>
                          <a:latin typeface="Calibri"/>
                        </a:rPr>
                        <a:t>15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000" dirty="0">
                          <a:effectLst/>
                          <a:latin typeface="+mn-lt"/>
                        </a:rPr>
                        <a:t>8 Best Popcorn Flavors to Add to the Menu for Special Occasion!</a:t>
                      </a:r>
                      <a:endParaRPr lang="en-US" sz="2000" dirty="0">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https://alamocitypopcorn.com/blogs/blogs/8-best-popcorn-flavors-to-add-to-the-menu-for-special-occasion</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3330113"/>
                  </a:ext>
                </a:extLst>
              </a:tr>
              <a:tr h="1083156">
                <a:tc>
                  <a:txBody>
                    <a:bodyPr/>
                    <a:lstStyle/>
                    <a:p>
                      <a:pPr algn="ctr" fontAlgn="b"/>
                      <a:r>
                        <a:rPr lang="en-US" sz="2000">
                          <a:effectLst/>
                          <a:latin typeface="Calibri"/>
                        </a:rPr>
                        <a:t>16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000" dirty="0">
                          <a:effectLst/>
                          <a:latin typeface="+mn-lt"/>
                        </a:rPr>
                        <a:t>Cotton Candy Treats: An Exploration of Sweet Delights!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https://alamocitypopcorn.com/blogs/blogs/cotton-candy-treats-an-exploration-of-sweet-delights</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7901756"/>
                  </a:ext>
                </a:extLst>
              </a:tr>
              <a:tr h="1083156">
                <a:tc>
                  <a:txBody>
                    <a:bodyPr/>
                    <a:lstStyle/>
                    <a:p>
                      <a:pPr algn="ctr" fontAlgn="b"/>
                      <a:r>
                        <a:rPr lang="en-US" sz="2000">
                          <a:effectLst/>
                          <a:latin typeface="Calibri"/>
                        </a:rPr>
                        <a:t>17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l">
                        <a:buNone/>
                      </a:pPr>
                      <a:r>
                        <a:rPr lang="en-US" sz="2000" dirty="0"/>
                        <a:t>How to Enjoy Popcorn as Cereal and Elevate Your Morning Routine?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dirty="0">
                          <a:hlinkClick r:id="rId3"/>
                        </a:rPr>
                        <a:t>https://alamocitypopcorn.com/blogs/blogs/how-to-enjoy-popcorn-as-cereal-and-elevate-your-morning-routine</a:t>
                      </a:r>
                      <a:r>
                        <a:rPr lang="en-US"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5162021"/>
                  </a:ext>
                </a:extLst>
              </a:tr>
              <a:tr h="744669">
                <a:tc>
                  <a:txBody>
                    <a:bodyPr/>
                    <a:lstStyle/>
                    <a:p>
                      <a:pPr algn="ctr" fontAlgn="b"/>
                      <a:r>
                        <a:rPr lang="en-US" sz="2000">
                          <a:effectLst/>
                          <a:latin typeface="Calibri"/>
                        </a:rPr>
                        <a:t>18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l">
                        <a:buNone/>
                      </a:pPr>
                      <a:r>
                        <a:rPr lang="en-US" sz="2000" dirty="0"/>
                        <a:t>Chicago mix popcorn: Must-Try Savory-Sweet Popcorn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dirty="0">
                          <a:hlinkClick r:id="rId4"/>
                        </a:rPr>
                        <a:t>https://alamocitypopcorn.com/blogs/blogs/chicago-mix-popcorn-must-try-savory-sweet-popcorn</a:t>
                      </a:r>
                      <a:r>
                        <a:rPr lang="en-US"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4665799"/>
                  </a:ext>
                </a:extLst>
              </a:tr>
              <a:tr h="440033">
                <a:tc>
                  <a:txBody>
                    <a:bodyPr/>
                    <a:lstStyle/>
                    <a:p>
                      <a:pPr algn="ctr" fontAlgn="b"/>
                      <a:r>
                        <a:rPr lang="en-US" sz="2000">
                          <a:effectLst/>
                          <a:latin typeface="Calibri"/>
                        </a:rPr>
                        <a:t>19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l">
                        <a:buNone/>
                      </a:pPr>
                      <a:r>
                        <a:rPr lang="en-US" sz="2000" dirty="0"/>
                        <a:t>Popping the Lid on Popcorn: Fun Facts about Popcorn!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dirty="0">
                          <a:hlinkClick r:id="rId5"/>
                        </a:rPr>
                        <a:t>https://alamocitypopcorn.com/blogs/blogs/fun-facts-about-popcorn</a:t>
                      </a:r>
                      <a:r>
                        <a:rPr lang="en-US"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9762292"/>
                  </a:ext>
                </a:extLst>
              </a:tr>
              <a:tr h="744669">
                <a:tc>
                  <a:txBody>
                    <a:bodyPr/>
                    <a:lstStyle/>
                    <a:p>
                      <a:pPr algn="ctr" fontAlgn="b"/>
                      <a:r>
                        <a:rPr lang="en-US" sz="2000">
                          <a:effectLst/>
                          <a:latin typeface="Calibri"/>
                        </a:rPr>
                        <a:t>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000" dirty="0">
                          <a:effectLst/>
                          <a:latin typeface="+mn-lt"/>
                        </a:rPr>
                        <a:t>Is Popcorn Keto Friendly Snack? Nutritional Facts to Work it into a Low-Carb Diet</a:t>
                      </a:r>
                      <a:endParaRPr lang="en-US" sz="2000" dirty="0">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https://alamocitypopcorn.com/blogs/blogs/is-popcorn-keto-friendly-snack</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5369437"/>
                  </a:ext>
                </a:extLst>
              </a:tr>
              <a:tr h="744669">
                <a:tc>
                  <a:txBody>
                    <a:bodyPr/>
                    <a:lstStyle/>
                    <a:p>
                      <a:pPr algn="ctr" fontAlgn="b"/>
                      <a:r>
                        <a:rPr lang="en-US" sz="2000">
                          <a:effectLst/>
                          <a:latin typeface="Calibri"/>
                        </a:rPr>
                        <a:t>21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000" dirty="0">
                          <a:effectLst/>
                          <a:latin typeface="+mn-lt"/>
                        </a:rPr>
                        <a:t>The history of popcorn: How one grain become a popular snack</a:t>
                      </a:r>
                      <a:endParaRPr lang="en-US" sz="2000" dirty="0">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https://alamocitypopcorn.com/blogs/blogs/the-history-of-popcorn-how-one-grain-become-a-popular-snack</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6407350"/>
                  </a:ext>
                </a:extLst>
              </a:tr>
            </a:tbl>
          </a:graphicData>
        </a:graphic>
      </p:graphicFrame>
    </p:spTree>
    <p:extLst>
      <p:ext uri="{BB962C8B-B14F-4D97-AF65-F5344CB8AC3E}">
        <p14:creationId xmlns:p14="http://schemas.microsoft.com/office/powerpoint/2010/main" val="3236214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A8E9A1E9-2E44-A993-D452-D156EB005689}"/>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DAFB09C2-EB4E-CC5E-22B9-336C4C38EA80}"/>
              </a:ext>
            </a:extLst>
          </p:cNvPr>
          <p:cNvSpPr txBox="1"/>
          <p:nvPr/>
        </p:nvSpPr>
        <p:spPr>
          <a:xfrm>
            <a:off x="1028700" y="524905"/>
            <a:ext cx="16230600" cy="768503"/>
          </a:xfrm>
          <a:prstGeom prst="rect">
            <a:avLst/>
          </a:prstGeom>
        </p:spPr>
        <p:txBody>
          <a:bodyPr lIns="0" tIns="0" rIns="0" bIns="0" rtlCol="0" anchor="t">
            <a:spAutoFit/>
          </a:bodyPr>
          <a:lstStyle/>
          <a:p>
            <a:pPr>
              <a:lnSpc>
                <a:spcPts val="6001"/>
              </a:lnSpc>
              <a:spcBef>
                <a:spcPct val="0"/>
              </a:spcBef>
            </a:pPr>
            <a:r>
              <a:rPr lang="en-US" sz="5000" b="1">
                <a:solidFill>
                  <a:srgbClr val="C49B07"/>
                </a:solidFill>
                <a:latin typeface="DM Sans Bold"/>
              </a:rPr>
              <a:t>BLOGS POSTED</a:t>
            </a:r>
            <a:endParaRPr lang="en-US" b="1">
              <a:ea typeface="Calibri"/>
              <a:cs typeface="Calibri"/>
            </a:endParaRPr>
          </a:p>
        </p:txBody>
      </p:sp>
      <p:sp>
        <p:nvSpPr>
          <p:cNvPr id="5" name="Rectangle 4">
            <a:extLst>
              <a:ext uri="{FF2B5EF4-FFF2-40B4-BE49-F238E27FC236}">
                <a16:creationId xmlns:a16="http://schemas.microsoft.com/office/drawing/2014/main" id="{229EB435-020E-0110-9ED1-D17C61994C64}"/>
              </a:ext>
            </a:extLst>
          </p:cNvPr>
          <p:cNvSpPr/>
          <p:nvPr/>
        </p:nvSpPr>
        <p:spPr>
          <a:xfrm>
            <a:off x="911310" y="1382411"/>
            <a:ext cx="15754865" cy="854160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77093233-2428-3499-7480-15BEFFA4B8CC}"/>
              </a:ext>
            </a:extLst>
          </p:cNvPr>
          <p:cNvGraphicFramePr>
            <a:graphicFrameLocks noGrp="1"/>
          </p:cNvGraphicFramePr>
          <p:nvPr>
            <p:extLst>
              <p:ext uri="{D42A27DB-BD31-4B8C-83A1-F6EECF244321}">
                <p14:modId xmlns:p14="http://schemas.microsoft.com/office/powerpoint/2010/main" val="583546425"/>
              </p:ext>
            </p:extLst>
          </p:nvPr>
        </p:nvGraphicFramePr>
        <p:xfrm>
          <a:off x="1143000" y="1541318"/>
          <a:ext cx="15417232" cy="8200294"/>
        </p:xfrm>
        <a:graphic>
          <a:graphicData uri="http://schemas.openxmlformats.org/drawingml/2006/table">
            <a:tbl>
              <a:tblPr firstRow="1" bandRow="1">
                <a:tableStyleId>{5C22544A-7EE6-4342-B048-85BDC9FD1C3A}</a:tableStyleId>
              </a:tblPr>
              <a:tblGrid>
                <a:gridCol w="1254282">
                  <a:extLst>
                    <a:ext uri="{9D8B030D-6E8A-4147-A177-3AD203B41FA5}">
                      <a16:colId xmlns:a16="http://schemas.microsoft.com/office/drawing/2014/main" val="1967981214"/>
                    </a:ext>
                  </a:extLst>
                </a:gridCol>
                <a:gridCol w="7081475">
                  <a:extLst>
                    <a:ext uri="{9D8B030D-6E8A-4147-A177-3AD203B41FA5}">
                      <a16:colId xmlns:a16="http://schemas.microsoft.com/office/drawing/2014/main" val="2947545821"/>
                    </a:ext>
                  </a:extLst>
                </a:gridCol>
                <a:gridCol w="7081475">
                  <a:extLst>
                    <a:ext uri="{9D8B030D-6E8A-4147-A177-3AD203B41FA5}">
                      <a16:colId xmlns:a16="http://schemas.microsoft.com/office/drawing/2014/main" val="3726536108"/>
                    </a:ext>
                  </a:extLst>
                </a:gridCol>
              </a:tblGrid>
              <a:tr h="516872">
                <a:tc>
                  <a:txBody>
                    <a:bodyPr/>
                    <a:lstStyle/>
                    <a:p>
                      <a:pPr algn="ctr" fontAlgn="b"/>
                      <a:r>
                        <a:rPr lang="en-US" sz="2000" b="1">
                          <a:effectLst/>
                          <a:latin typeface="Calibri"/>
                        </a:rPr>
                        <a:t>S 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2000" b="1">
                          <a:effectLst/>
                          <a:latin typeface="Calibri"/>
                        </a:rPr>
                        <a:t>Blog Title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2000" b="1">
                          <a:effectLst/>
                          <a:latin typeface="Calibri"/>
                        </a:rPr>
                        <a:t>Blog URL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836030159"/>
                  </a:ext>
                </a:extLst>
              </a:tr>
              <a:tr h="924928">
                <a:tc>
                  <a:txBody>
                    <a:bodyPr/>
                    <a:lstStyle/>
                    <a:p>
                      <a:pPr algn="ctr" fontAlgn="b"/>
                      <a:r>
                        <a:rPr lang="en-US" sz="2000">
                          <a:effectLst/>
                          <a:latin typeface="Calibri"/>
                        </a:rPr>
                        <a:t>22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dirty="0">
                          <a:effectLst/>
                          <a:latin typeface="+mn-lt"/>
                        </a:rPr>
                        <a:t>Does Popcorn Expire? Here’s Everything You Need to Know</a:t>
                      </a:r>
                      <a:endParaRPr lang="en-US" sz="2000" dirty="0">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https://alamocitypopcorn.com/blogs/blogs/does-popcorn-expire</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2729366"/>
                  </a:ext>
                </a:extLst>
              </a:tr>
              <a:tr h="924928">
                <a:tc>
                  <a:txBody>
                    <a:bodyPr/>
                    <a:lstStyle/>
                    <a:p>
                      <a:pPr algn="ctr" fontAlgn="b"/>
                      <a:r>
                        <a:rPr lang="en-US" sz="2000">
                          <a:effectLst/>
                          <a:latin typeface="Calibri"/>
                        </a:rPr>
                        <a:t>23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Why is popcorn a movie snack: From Humble Origins to Hollywood Staple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2"/>
                        </a:rPr>
                        <a:t>https://alamocitypopcorn.com/blogs/blogs/why-is-popcorn-a-movie-snack</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4342375"/>
                  </a:ext>
                </a:extLst>
              </a:tr>
              <a:tr h="924928">
                <a:tc>
                  <a:txBody>
                    <a:bodyPr/>
                    <a:lstStyle/>
                    <a:p>
                      <a:pPr algn="ctr" fontAlgn="b"/>
                      <a:r>
                        <a:rPr lang="en-US" sz="2000">
                          <a:effectLst/>
                          <a:latin typeface="Calibri"/>
                        </a:rPr>
                        <a:t>24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Can Dogs Eat Popcorn? An Ultimate Guide for Dog Owners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3"/>
                        </a:rPr>
                        <a:t>https://alamocitypopcorn.com/blogs/blogs/can-dogs-eat-popcorn</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1786023"/>
                  </a:ext>
                </a:extLst>
              </a:tr>
              <a:tr h="1224171">
                <a:tc>
                  <a:txBody>
                    <a:bodyPr/>
                    <a:lstStyle/>
                    <a:p>
                      <a:pPr algn="ctr" fontAlgn="b"/>
                      <a:r>
                        <a:rPr lang="en-US" sz="2000">
                          <a:effectLst/>
                          <a:latin typeface="Calibri"/>
                        </a:rPr>
                        <a:t>25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How to Make Family Movie Night Popcorn Basket: A Flavorful Twist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US" sz="2000" dirty="0">
                          <a:hlinkClick r:id="rId4"/>
                        </a:rPr>
                        <a:t>https://alamocitypopcorn.com/blogs/blogs/diy-family-movie-night-popcorn-basket</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3330113"/>
                  </a:ext>
                </a:extLst>
              </a:tr>
              <a:tr h="1332987">
                <a:tc>
                  <a:txBody>
                    <a:bodyPr/>
                    <a:lstStyle/>
                    <a:p>
                      <a:pPr algn="ctr" fontAlgn="b"/>
                      <a:r>
                        <a:rPr lang="en-US" sz="2000">
                          <a:effectLst/>
                          <a:latin typeface="Calibri"/>
                        </a:rPr>
                        <a:t>26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Top 9 Popcorn Gift Ideas for Christmas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5"/>
                        </a:rPr>
                        <a:t>https://alamocitypopcorn.com/blogs/blogs/top-9-popcorn-gift-ideas-for-christmas</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7901756"/>
                  </a:ext>
                </a:extLst>
              </a:tr>
              <a:tr h="979337">
                <a:tc>
                  <a:txBody>
                    <a:bodyPr/>
                    <a:lstStyle/>
                    <a:p>
                      <a:pPr algn="ctr" fontAlgn="b"/>
                      <a:r>
                        <a:rPr lang="en-US" sz="2000">
                          <a:effectLst/>
                          <a:latin typeface="Calibri"/>
                        </a:rPr>
                        <a:t>27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15 Best Popcorn Flavors for Holiday Movie Night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6"/>
                        </a:rPr>
                        <a:t>https://alamocitypopcorn.com/blogs/blogs/15-best-popcorn-flavors-for-holiday-movie-night</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5162021"/>
                  </a:ext>
                </a:extLst>
              </a:tr>
              <a:tr h="707298">
                <a:tc>
                  <a:txBody>
                    <a:bodyPr/>
                    <a:lstStyle/>
                    <a:p>
                      <a:pPr algn="ctr" fontAlgn="b"/>
                      <a:r>
                        <a:rPr lang="en-US" sz="2000">
                          <a:effectLst/>
                          <a:latin typeface="Calibri"/>
                        </a:rPr>
                        <a:t>28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dirty="0">
                          <a:effectLst/>
                          <a:latin typeface="+mn-lt"/>
                        </a:rPr>
                        <a:t>How To String Popcorn: A Christmas Tradition</a:t>
                      </a:r>
                      <a:endParaRPr lang="en-US" sz="2000" dirty="0">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https://alamocitypopcorn.com/blogs/blogs/how-to-string-popcorn-a-christmas-tradition</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4665799"/>
                  </a:ext>
                </a:extLst>
              </a:tr>
              <a:tr h="544075">
                <a:tc>
                  <a:txBody>
                    <a:bodyPr/>
                    <a:lstStyle/>
                    <a:p>
                      <a:pPr algn="ctr" fontAlgn="b"/>
                      <a:r>
                        <a:rPr lang="en-US" sz="2000">
                          <a:effectLst/>
                          <a:latin typeface="Calibri"/>
                        </a:rPr>
                        <a:t>29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dirty="0">
                          <a:effectLst/>
                          <a:latin typeface="+mn-lt"/>
                        </a:rPr>
                        <a:t>White Popcorn vs Yellow Popcorn: What's the Difference?</a:t>
                      </a:r>
                      <a:endParaRPr lang="en-US" sz="2000" dirty="0">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https://alamocitypopcorn.com/blogs/blogs/white-popcorn-vs-yellow-popcorn-whats-the-difference</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9762292"/>
                  </a:ext>
                </a:extLst>
              </a:tr>
            </a:tbl>
          </a:graphicData>
        </a:graphic>
      </p:graphicFrame>
    </p:spTree>
    <p:extLst>
      <p:ext uri="{BB962C8B-B14F-4D97-AF65-F5344CB8AC3E}">
        <p14:creationId xmlns:p14="http://schemas.microsoft.com/office/powerpoint/2010/main" val="3663398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20E3F412-F650-08D8-1656-7980BE86D110}"/>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91BCC059-ECCB-2876-C707-159E5EAD3CAE}"/>
              </a:ext>
            </a:extLst>
          </p:cNvPr>
          <p:cNvSpPr txBox="1"/>
          <p:nvPr/>
        </p:nvSpPr>
        <p:spPr>
          <a:xfrm>
            <a:off x="1028700" y="524905"/>
            <a:ext cx="16230600" cy="768503"/>
          </a:xfrm>
          <a:prstGeom prst="rect">
            <a:avLst/>
          </a:prstGeom>
        </p:spPr>
        <p:txBody>
          <a:bodyPr lIns="0" tIns="0" rIns="0" bIns="0" rtlCol="0" anchor="t">
            <a:spAutoFit/>
          </a:bodyPr>
          <a:lstStyle/>
          <a:p>
            <a:pPr>
              <a:lnSpc>
                <a:spcPts val="6001"/>
              </a:lnSpc>
              <a:spcBef>
                <a:spcPct val="0"/>
              </a:spcBef>
            </a:pPr>
            <a:r>
              <a:rPr lang="en-US" sz="5000" b="1">
                <a:solidFill>
                  <a:srgbClr val="C49B07"/>
                </a:solidFill>
                <a:latin typeface="DM Sans Bold"/>
              </a:rPr>
              <a:t>BLOGS POSTED</a:t>
            </a:r>
            <a:endParaRPr lang="en-US" b="1">
              <a:ea typeface="Calibri"/>
              <a:cs typeface="Calibri"/>
            </a:endParaRPr>
          </a:p>
        </p:txBody>
      </p:sp>
      <p:sp>
        <p:nvSpPr>
          <p:cNvPr id="5" name="Rectangle 4">
            <a:extLst>
              <a:ext uri="{FF2B5EF4-FFF2-40B4-BE49-F238E27FC236}">
                <a16:creationId xmlns:a16="http://schemas.microsoft.com/office/drawing/2014/main" id="{C083B701-6CB1-60F5-CD65-2F43398901B8}"/>
              </a:ext>
            </a:extLst>
          </p:cNvPr>
          <p:cNvSpPr/>
          <p:nvPr/>
        </p:nvSpPr>
        <p:spPr>
          <a:xfrm>
            <a:off x="911310" y="1382411"/>
            <a:ext cx="15754865" cy="854160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AA102576-9A06-65A8-0E64-0F2AB91CC657}"/>
              </a:ext>
            </a:extLst>
          </p:cNvPr>
          <p:cNvGraphicFramePr>
            <a:graphicFrameLocks noGrp="1"/>
          </p:cNvGraphicFramePr>
          <p:nvPr>
            <p:extLst>
              <p:ext uri="{D42A27DB-BD31-4B8C-83A1-F6EECF244321}">
                <p14:modId xmlns:p14="http://schemas.microsoft.com/office/powerpoint/2010/main" val="2524288313"/>
              </p:ext>
            </p:extLst>
          </p:nvPr>
        </p:nvGraphicFramePr>
        <p:xfrm>
          <a:off x="1143000" y="1541318"/>
          <a:ext cx="15417232" cy="8200294"/>
        </p:xfrm>
        <a:graphic>
          <a:graphicData uri="http://schemas.openxmlformats.org/drawingml/2006/table">
            <a:tbl>
              <a:tblPr firstRow="1" bandRow="1">
                <a:tableStyleId>{5C22544A-7EE6-4342-B048-85BDC9FD1C3A}</a:tableStyleId>
              </a:tblPr>
              <a:tblGrid>
                <a:gridCol w="1254282">
                  <a:extLst>
                    <a:ext uri="{9D8B030D-6E8A-4147-A177-3AD203B41FA5}">
                      <a16:colId xmlns:a16="http://schemas.microsoft.com/office/drawing/2014/main" val="1967981214"/>
                    </a:ext>
                  </a:extLst>
                </a:gridCol>
                <a:gridCol w="7081475">
                  <a:extLst>
                    <a:ext uri="{9D8B030D-6E8A-4147-A177-3AD203B41FA5}">
                      <a16:colId xmlns:a16="http://schemas.microsoft.com/office/drawing/2014/main" val="2947545821"/>
                    </a:ext>
                  </a:extLst>
                </a:gridCol>
                <a:gridCol w="7081475">
                  <a:extLst>
                    <a:ext uri="{9D8B030D-6E8A-4147-A177-3AD203B41FA5}">
                      <a16:colId xmlns:a16="http://schemas.microsoft.com/office/drawing/2014/main" val="3726536108"/>
                    </a:ext>
                  </a:extLst>
                </a:gridCol>
              </a:tblGrid>
              <a:tr h="516872">
                <a:tc>
                  <a:txBody>
                    <a:bodyPr/>
                    <a:lstStyle/>
                    <a:p>
                      <a:pPr algn="ctr" fontAlgn="b"/>
                      <a:r>
                        <a:rPr lang="en-US" sz="2000" b="1" dirty="0">
                          <a:effectLst/>
                          <a:latin typeface="Calibri"/>
                        </a:rPr>
                        <a:t>S 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2000" b="1">
                          <a:effectLst/>
                          <a:latin typeface="Calibri"/>
                        </a:rPr>
                        <a:t>Blog Title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2000" b="1" dirty="0">
                          <a:effectLst/>
                          <a:latin typeface="Calibri"/>
                        </a:rPr>
                        <a:t>Blog URL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836030159"/>
                  </a:ext>
                </a:extLst>
              </a:tr>
              <a:tr h="924928">
                <a:tc>
                  <a:txBody>
                    <a:bodyPr/>
                    <a:lstStyle/>
                    <a:p>
                      <a:pPr algn="ctr" fontAlgn="b"/>
                      <a:r>
                        <a:rPr lang="en-US" sz="2000" dirty="0">
                          <a:effectLst/>
                          <a:latin typeface="Calibri"/>
                        </a:rPr>
                        <a:t>30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dirty="0">
                          <a:effectLst/>
                          <a:latin typeface="+mn-lt"/>
                        </a:rPr>
                        <a:t>White Popcorn vs Yellow Popcorn: What's the Difference?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https://alamocitypopcorn.com/blogs/blogs/white-popcorn-vs-yellow-popcorn-whats-the-difference</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2729366"/>
                  </a:ext>
                </a:extLst>
              </a:tr>
              <a:tr h="924928">
                <a:tc>
                  <a:txBody>
                    <a:bodyPr/>
                    <a:lstStyle/>
                    <a:p>
                      <a:pPr algn="ctr" fontAlgn="b"/>
                      <a:r>
                        <a:rPr lang="en-US" sz="2000" dirty="0">
                          <a:effectLst/>
                          <a:latin typeface="Calibri"/>
                        </a:rPr>
                        <a:t>31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How to Get Burnt Popcorn Smell Out of the House: 9 Effective Ways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2"/>
                        </a:rPr>
                        <a:t>https://alamocitypopcorn.com/blogs/blogs/how-to-get-rid-of-burnt-popcorn-smell-quickly</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4342375"/>
                  </a:ext>
                </a:extLst>
              </a:tr>
              <a:tr h="924928">
                <a:tc>
                  <a:txBody>
                    <a:bodyPr/>
                    <a:lstStyle/>
                    <a:p>
                      <a:pPr algn="ctr" fontAlgn="b"/>
                      <a:r>
                        <a:rPr lang="en-US" sz="2000" dirty="0">
                          <a:effectLst/>
                          <a:latin typeface="Calibri"/>
                        </a:rPr>
                        <a:t>32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What is the Difference Between Gourmet Popcorn and Regular Popcorn?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3"/>
                        </a:rPr>
                        <a:t>https://alamocitypopcorn.com/blogs/blogs/gourmet-popcorn-vs-regular-popcorn</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1786023"/>
                  </a:ext>
                </a:extLst>
              </a:tr>
              <a:tr h="1224171">
                <a:tc>
                  <a:txBody>
                    <a:bodyPr/>
                    <a:lstStyle/>
                    <a:p>
                      <a:pPr algn="ctr" fontAlgn="b"/>
                      <a:r>
                        <a:rPr lang="en-US" sz="2000" dirty="0">
                          <a:effectLst/>
                          <a:latin typeface="Calibri"/>
                        </a:rPr>
                        <a:t>33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Valentine's Day Dates: Popcorn + Wine Pairings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US" sz="2000" dirty="0">
                          <a:hlinkClick r:id="rId4"/>
                        </a:rPr>
                        <a:t>https://alamocitypopcorn.com/blogs/blogs/popcorn-and-wine-pairings</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3330113"/>
                  </a:ext>
                </a:extLst>
              </a:tr>
              <a:tr h="1332987">
                <a:tc>
                  <a:txBody>
                    <a:bodyPr/>
                    <a:lstStyle/>
                    <a:p>
                      <a:pPr algn="ctr" fontAlgn="b"/>
                      <a:r>
                        <a:rPr lang="en-US" sz="2000" dirty="0">
                          <a:effectLst/>
                          <a:latin typeface="Calibri"/>
                        </a:rPr>
                        <a:t>34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Kettle Popcorn vs. Regular Popcorn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5"/>
                        </a:rPr>
                        <a:t>https://alamocitypopcorn.com/blogs/blogs/kettle-popcorn-vs-regular-popcorn</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7901756"/>
                  </a:ext>
                </a:extLst>
              </a:tr>
              <a:tr h="979337">
                <a:tc>
                  <a:txBody>
                    <a:bodyPr/>
                    <a:lstStyle/>
                    <a:p>
                      <a:pPr algn="ctr" fontAlgn="b"/>
                      <a:r>
                        <a:rPr lang="en-US" sz="2000" dirty="0">
                          <a:effectLst/>
                          <a:latin typeface="Calibri"/>
                        </a:rPr>
                        <a:t>35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Popcorn and Parties!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6"/>
                        </a:rPr>
                        <a:t>https://alamocitypopcorncompany.wordpress.com/2022/11/11/popcorn-and-parties-2/</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5162021"/>
                  </a:ext>
                </a:extLst>
              </a:tr>
              <a:tr h="707298">
                <a:tc>
                  <a:txBody>
                    <a:bodyPr/>
                    <a:lstStyle/>
                    <a:p>
                      <a:pPr algn="ctr" fontAlgn="b"/>
                      <a:r>
                        <a:rPr lang="en-US" sz="2000" dirty="0">
                          <a:effectLst/>
                          <a:latin typeface="Calibri"/>
                        </a:rPr>
                        <a:t>36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dirty="0">
                          <a:effectLst/>
                          <a:latin typeface="+mn-lt"/>
                        </a:rPr>
                        <a:t>Popcorn Tins and Gift Baskets- The Perfect Gift for Every Occasion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hlinkClick r:id="rId7"/>
                        </a:rPr>
                        <a:t>https://alamocitypopcorncompany.wordpress.com/2023/01/20/popcorn-tins-and-gift-baskets-the-perfect-gift-for-every-occasion/</a:t>
                      </a:r>
                      <a:r>
                        <a:rPr lang="en-US" sz="2000" u="sng" dirty="0">
                          <a:solidFill>
                            <a:srgbClr val="0563C1"/>
                          </a:solidFill>
                          <a:effectLst/>
                          <a:latin typeface="+mn-lt"/>
                        </a:rPr>
                        <a:t> </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4665799"/>
                  </a:ext>
                </a:extLst>
              </a:tr>
              <a:tr h="544075">
                <a:tc>
                  <a:txBody>
                    <a:bodyPr/>
                    <a:lstStyle/>
                    <a:p>
                      <a:pPr algn="ctr" fontAlgn="b"/>
                      <a:r>
                        <a:rPr lang="en-US" sz="2000" dirty="0">
                          <a:effectLst/>
                          <a:latin typeface="Calibri"/>
                        </a:rPr>
                        <a:t>37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dirty="0">
                          <a:effectLst/>
                          <a:latin typeface="+mn-lt"/>
                        </a:rPr>
                        <a:t>How to Keep Tinned Popcorn Fresh for Months?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https://alamocitypopcorn.blogspot.com/2023/01/how-to-keep-tinned-popcorn-fresh-for.html</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9762292"/>
                  </a:ext>
                </a:extLst>
              </a:tr>
            </a:tbl>
          </a:graphicData>
        </a:graphic>
      </p:graphicFrame>
    </p:spTree>
    <p:extLst>
      <p:ext uri="{BB962C8B-B14F-4D97-AF65-F5344CB8AC3E}">
        <p14:creationId xmlns:p14="http://schemas.microsoft.com/office/powerpoint/2010/main" val="2489044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540CB545-1380-B5E9-4CBD-28BA55650511}"/>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98D36B2-F932-0149-9D56-2C7BC2058034}"/>
              </a:ext>
            </a:extLst>
          </p:cNvPr>
          <p:cNvSpPr txBox="1"/>
          <p:nvPr/>
        </p:nvSpPr>
        <p:spPr>
          <a:xfrm>
            <a:off x="1028700" y="524905"/>
            <a:ext cx="16230600" cy="768503"/>
          </a:xfrm>
          <a:prstGeom prst="rect">
            <a:avLst/>
          </a:prstGeom>
        </p:spPr>
        <p:txBody>
          <a:bodyPr lIns="0" tIns="0" rIns="0" bIns="0" rtlCol="0" anchor="t">
            <a:spAutoFit/>
          </a:bodyPr>
          <a:lstStyle/>
          <a:p>
            <a:pPr>
              <a:lnSpc>
                <a:spcPts val="6001"/>
              </a:lnSpc>
              <a:spcBef>
                <a:spcPct val="0"/>
              </a:spcBef>
            </a:pPr>
            <a:r>
              <a:rPr lang="en-US" sz="5000" b="1">
                <a:solidFill>
                  <a:srgbClr val="C49B07"/>
                </a:solidFill>
                <a:latin typeface="DM Sans Bold"/>
              </a:rPr>
              <a:t>BLOGS POSTED</a:t>
            </a:r>
            <a:endParaRPr lang="en-US" b="1">
              <a:ea typeface="Calibri"/>
              <a:cs typeface="Calibri"/>
            </a:endParaRPr>
          </a:p>
        </p:txBody>
      </p:sp>
      <p:sp>
        <p:nvSpPr>
          <p:cNvPr id="5" name="Rectangle 4">
            <a:extLst>
              <a:ext uri="{FF2B5EF4-FFF2-40B4-BE49-F238E27FC236}">
                <a16:creationId xmlns:a16="http://schemas.microsoft.com/office/drawing/2014/main" id="{161AAFEB-18B7-5F1A-480B-705C8236ED98}"/>
              </a:ext>
            </a:extLst>
          </p:cNvPr>
          <p:cNvSpPr/>
          <p:nvPr/>
        </p:nvSpPr>
        <p:spPr>
          <a:xfrm>
            <a:off x="911310" y="1382411"/>
            <a:ext cx="15754865" cy="854160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F26F7BC5-3D9F-5A49-BD5A-EF79A552CA97}"/>
              </a:ext>
            </a:extLst>
          </p:cNvPr>
          <p:cNvGraphicFramePr>
            <a:graphicFrameLocks noGrp="1"/>
          </p:cNvGraphicFramePr>
          <p:nvPr>
            <p:extLst>
              <p:ext uri="{D42A27DB-BD31-4B8C-83A1-F6EECF244321}">
                <p14:modId xmlns:p14="http://schemas.microsoft.com/office/powerpoint/2010/main" val="164403713"/>
              </p:ext>
            </p:extLst>
          </p:nvPr>
        </p:nvGraphicFramePr>
        <p:xfrm>
          <a:off x="1143000" y="1541318"/>
          <a:ext cx="15417232" cy="8220776"/>
        </p:xfrm>
        <a:graphic>
          <a:graphicData uri="http://schemas.openxmlformats.org/drawingml/2006/table">
            <a:tbl>
              <a:tblPr firstRow="1" bandRow="1">
                <a:tableStyleId>{5C22544A-7EE6-4342-B048-85BDC9FD1C3A}</a:tableStyleId>
              </a:tblPr>
              <a:tblGrid>
                <a:gridCol w="1254282">
                  <a:extLst>
                    <a:ext uri="{9D8B030D-6E8A-4147-A177-3AD203B41FA5}">
                      <a16:colId xmlns:a16="http://schemas.microsoft.com/office/drawing/2014/main" val="1967981214"/>
                    </a:ext>
                  </a:extLst>
                </a:gridCol>
                <a:gridCol w="7081475">
                  <a:extLst>
                    <a:ext uri="{9D8B030D-6E8A-4147-A177-3AD203B41FA5}">
                      <a16:colId xmlns:a16="http://schemas.microsoft.com/office/drawing/2014/main" val="2947545821"/>
                    </a:ext>
                  </a:extLst>
                </a:gridCol>
                <a:gridCol w="7081475">
                  <a:extLst>
                    <a:ext uri="{9D8B030D-6E8A-4147-A177-3AD203B41FA5}">
                      <a16:colId xmlns:a16="http://schemas.microsoft.com/office/drawing/2014/main" val="3726536108"/>
                    </a:ext>
                  </a:extLst>
                </a:gridCol>
              </a:tblGrid>
              <a:tr h="538552">
                <a:tc>
                  <a:txBody>
                    <a:bodyPr/>
                    <a:lstStyle/>
                    <a:p>
                      <a:pPr algn="ctr" fontAlgn="b"/>
                      <a:r>
                        <a:rPr lang="en-US" sz="2000" b="1" dirty="0">
                          <a:effectLst/>
                          <a:latin typeface="Calibri"/>
                        </a:rPr>
                        <a:t>S 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2000" b="1">
                          <a:effectLst/>
                          <a:latin typeface="Calibri"/>
                        </a:rPr>
                        <a:t>Blog Title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2000" b="1" dirty="0">
                          <a:effectLst/>
                          <a:latin typeface="Calibri"/>
                        </a:rPr>
                        <a:t>Blog URL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836030159"/>
                  </a:ext>
                </a:extLst>
              </a:tr>
              <a:tr h="1010317">
                <a:tc>
                  <a:txBody>
                    <a:bodyPr/>
                    <a:lstStyle/>
                    <a:p>
                      <a:pPr algn="ctr" fontAlgn="b"/>
                      <a:r>
                        <a:rPr lang="en-US" sz="2000" dirty="0">
                          <a:effectLst/>
                          <a:latin typeface="Calibri"/>
                        </a:rPr>
                        <a:t>38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dirty="0">
                          <a:effectLst/>
                          <a:latin typeface="+mn-lt"/>
                        </a:rPr>
                        <a:t>What Flavors does Sweet Caramel Candy Popcorn Gift Basket include?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https://www.tumblr.com/alamocitypopcorncompany/705717727621447681/what-flavors-does-sweet-caramel-candy-popcorn-gift?source=share</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2729366"/>
                  </a:ext>
                </a:extLst>
              </a:tr>
              <a:tr h="963724">
                <a:tc>
                  <a:txBody>
                    <a:bodyPr/>
                    <a:lstStyle/>
                    <a:p>
                      <a:pPr algn="ctr" fontAlgn="b"/>
                      <a:r>
                        <a:rPr lang="en-US" sz="2000" dirty="0">
                          <a:effectLst/>
                          <a:latin typeface="Calibri"/>
                        </a:rPr>
                        <a:t>39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Unwrap Irresistible Valentine's Popcorn Delights from Alamo City Popcorn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2"/>
                        </a:rPr>
                        <a:t>https://alamocitypopcorn.blogspot.com/2024/01/unwrap-irresistible-valentines-popcorn.html</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4342375"/>
                  </a:ext>
                </a:extLst>
              </a:tr>
              <a:tr h="963724">
                <a:tc>
                  <a:txBody>
                    <a:bodyPr/>
                    <a:lstStyle/>
                    <a:p>
                      <a:pPr algn="ctr" fontAlgn="b"/>
                      <a:r>
                        <a:rPr lang="en-US" sz="2000" dirty="0">
                          <a:effectLst/>
                          <a:latin typeface="Calibri"/>
                        </a:rPr>
                        <a:t>40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Top 10 Popcorn Gifts for the Holiday Season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3"/>
                        </a:rPr>
                        <a:t>https://medium.com/@alamocitypopcorn01/top-10-popcorn-gifts-for-the-holiday-season-54bd81b62b3d</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1786023"/>
                  </a:ext>
                </a:extLst>
              </a:tr>
              <a:tr h="980698">
                <a:tc>
                  <a:txBody>
                    <a:bodyPr/>
                    <a:lstStyle/>
                    <a:p>
                      <a:pPr algn="ctr" fontAlgn="b"/>
                      <a:r>
                        <a:rPr lang="en-US" sz="2000" dirty="0">
                          <a:effectLst/>
                          <a:latin typeface="Calibri"/>
                        </a:rPr>
                        <a:t>41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Is Popcorn Gluten-Free?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US" sz="2000" dirty="0">
                          <a:hlinkClick r:id="rId4"/>
                        </a:rPr>
                        <a:t>https://www.bloglovin.com/@alamocity5/is-popcorn-gluten-free</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3330113"/>
                  </a:ext>
                </a:extLst>
              </a:tr>
              <a:tr h="996062">
                <a:tc>
                  <a:txBody>
                    <a:bodyPr/>
                    <a:lstStyle/>
                    <a:p>
                      <a:pPr algn="ctr" fontAlgn="b"/>
                      <a:r>
                        <a:rPr lang="en-US" sz="2000" dirty="0">
                          <a:effectLst/>
                          <a:latin typeface="Calibri"/>
                        </a:rPr>
                        <a:t>42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8 Reasons Why Popcorn is a Super Healthy Snack</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5"/>
                        </a:rPr>
                        <a:t>https://www.wattpad.com/1357394422-8-reasons-why-popcorn-is-a-super-healthy-snack</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7901756"/>
                  </a:ext>
                </a:extLst>
              </a:tr>
              <a:tr h="1020416">
                <a:tc>
                  <a:txBody>
                    <a:bodyPr/>
                    <a:lstStyle/>
                    <a:p>
                      <a:pPr algn="ctr" fontAlgn="b"/>
                      <a:r>
                        <a:rPr lang="en-US" sz="2000" dirty="0">
                          <a:effectLst/>
                          <a:latin typeface="Calibri"/>
                        </a:rPr>
                        <a:t>43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Sweet Treats: Exploring the Delicious World of Flavored Cotton Candies!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6"/>
                        </a:rPr>
                        <a:t>https://alamocitypopcorn.blogspot.com/2023/05/sweet-treats-exploring-delicious-world.html</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5162021"/>
                  </a:ext>
                </a:extLst>
              </a:tr>
              <a:tr h="736966">
                <a:tc>
                  <a:txBody>
                    <a:bodyPr/>
                    <a:lstStyle/>
                    <a:p>
                      <a:pPr algn="ctr" fontAlgn="b"/>
                      <a:r>
                        <a:rPr lang="en-US" sz="2000" dirty="0">
                          <a:effectLst/>
                          <a:latin typeface="Calibri"/>
                        </a:rPr>
                        <a:t>44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dirty="0">
                          <a:effectLst/>
                          <a:latin typeface="+mn-lt"/>
                        </a:rPr>
                        <a:t>Unlocking the Snacking Game: Top Five Flavors to Try with Premium Popcorn Kernels!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https://alamocitypopcorn.blogspot.com/2023/04/unlocking-snacking-game-top-five.html</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4665799"/>
                  </a:ext>
                </a:extLst>
              </a:tr>
              <a:tr h="1010317">
                <a:tc>
                  <a:txBody>
                    <a:bodyPr/>
                    <a:lstStyle/>
                    <a:p>
                      <a:pPr algn="ctr" fontAlgn="b"/>
                      <a:r>
                        <a:rPr lang="en-US" sz="2000" dirty="0">
                          <a:effectLst/>
                          <a:latin typeface="Calibri"/>
                        </a:rPr>
                        <a:t>45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dirty="0">
                          <a:effectLst/>
                          <a:latin typeface="+mn-lt"/>
                        </a:rPr>
                        <a:t>How to Elevate Your Popcorn Experience with Delicious Premium Flavors?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https://alamocitypopcorncompany.wordpress.com/2023/03/23/how-to-elevate-your-popcorn-experience-with-delicious-premium-flavors/</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9762292"/>
                  </a:ext>
                </a:extLst>
              </a:tr>
            </a:tbl>
          </a:graphicData>
        </a:graphic>
      </p:graphicFrame>
    </p:spTree>
    <p:extLst>
      <p:ext uri="{BB962C8B-B14F-4D97-AF65-F5344CB8AC3E}">
        <p14:creationId xmlns:p14="http://schemas.microsoft.com/office/powerpoint/2010/main" val="2064598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B4D25271-9836-9C26-5604-D6F82A0A90A4}"/>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D1C46E64-7D42-7D60-818D-DC2FF31D4640}"/>
              </a:ext>
            </a:extLst>
          </p:cNvPr>
          <p:cNvSpPr txBox="1"/>
          <p:nvPr/>
        </p:nvSpPr>
        <p:spPr>
          <a:xfrm>
            <a:off x="1028700" y="524905"/>
            <a:ext cx="16230600" cy="768503"/>
          </a:xfrm>
          <a:prstGeom prst="rect">
            <a:avLst/>
          </a:prstGeom>
        </p:spPr>
        <p:txBody>
          <a:bodyPr lIns="0" tIns="0" rIns="0" bIns="0" rtlCol="0" anchor="t">
            <a:spAutoFit/>
          </a:bodyPr>
          <a:lstStyle/>
          <a:p>
            <a:pPr>
              <a:lnSpc>
                <a:spcPts val="6001"/>
              </a:lnSpc>
              <a:spcBef>
                <a:spcPct val="0"/>
              </a:spcBef>
            </a:pPr>
            <a:r>
              <a:rPr lang="en-US" sz="5000" b="1" dirty="0">
                <a:solidFill>
                  <a:srgbClr val="C49B07"/>
                </a:solidFill>
                <a:latin typeface="DM Sans Bold"/>
              </a:rPr>
              <a:t>BLOGS POSTED</a:t>
            </a:r>
            <a:endParaRPr lang="en-US" b="1" dirty="0">
              <a:ea typeface="Calibri"/>
              <a:cs typeface="Calibri"/>
            </a:endParaRPr>
          </a:p>
        </p:txBody>
      </p:sp>
      <p:sp>
        <p:nvSpPr>
          <p:cNvPr id="5" name="Rectangle 4">
            <a:extLst>
              <a:ext uri="{FF2B5EF4-FFF2-40B4-BE49-F238E27FC236}">
                <a16:creationId xmlns:a16="http://schemas.microsoft.com/office/drawing/2014/main" id="{1A447A45-F7C3-A3B9-03EB-6122A69424B1}"/>
              </a:ext>
            </a:extLst>
          </p:cNvPr>
          <p:cNvSpPr/>
          <p:nvPr/>
        </p:nvSpPr>
        <p:spPr>
          <a:xfrm>
            <a:off x="911310" y="1382412"/>
            <a:ext cx="15754865" cy="402086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086484B9-59C6-CE6B-FB42-B46B5F2EEB72}"/>
              </a:ext>
            </a:extLst>
          </p:cNvPr>
          <p:cNvGraphicFramePr>
            <a:graphicFrameLocks noGrp="1"/>
          </p:cNvGraphicFramePr>
          <p:nvPr>
            <p:extLst>
              <p:ext uri="{D42A27DB-BD31-4B8C-83A1-F6EECF244321}">
                <p14:modId xmlns:p14="http://schemas.microsoft.com/office/powerpoint/2010/main" val="2615173761"/>
              </p:ext>
            </p:extLst>
          </p:nvPr>
        </p:nvGraphicFramePr>
        <p:xfrm>
          <a:off x="1143000" y="1541318"/>
          <a:ext cx="15417232" cy="3476317"/>
        </p:xfrm>
        <a:graphic>
          <a:graphicData uri="http://schemas.openxmlformats.org/drawingml/2006/table">
            <a:tbl>
              <a:tblPr firstRow="1" bandRow="1">
                <a:tableStyleId>{5C22544A-7EE6-4342-B048-85BDC9FD1C3A}</a:tableStyleId>
              </a:tblPr>
              <a:tblGrid>
                <a:gridCol w="1254282">
                  <a:extLst>
                    <a:ext uri="{9D8B030D-6E8A-4147-A177-3AD203B41FA5}">
                      <a16:colId xmlns:a16="http://schemas.microsoft.com/office/drawing/2014/main" val="1967981214"/>
                    </a:ext>
                  </a:extLst>
                </a:gridCol>
                <a:gridCol w="7081475">
                  <a:extLst>
                    <a:ext uri="{9D8B030D-6E8A-4147-A177-3AD203B41FA5}">
                      <a16:colId xmlns:a16="http://schemas.microsoft.com/office/drawing/2014/main" val="2947545821"/>
                    </a:ext>
                  </a:extLst>
                </a:gridCol>
                <a:gridCol w="7081475">
                  <a:extLst>
                    <a:ext uri="{9D8B030D-6E8A-4147-A177-3AD203B41FA5}">
                      <a16:colId xmlns:a16="http://schemas.microsoft.com/office/drawing/2014/main" val="3726536108"/>
                    </a:ext>
                  </a:extLst>
                </a:gridCol>
              </a:tblGrid>
              <a:tr h="538552">
                <a:tc>
                  <a:txBody>
                    <a:bodyPr/>
                    <a:lstStyle/>
                    <a:p>
                      <a:pPr algn="ctr" fontAlgn="b"/>
                      <a:r>
                        <a:rPr lang="en-US" sz="2000" b="1" dirty="0">
                          <a:effectLst/>
                          <a:latin typeface="Calibri"/>
                        </a:rPr>
                        <a:t>S 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2000" b="1">
                          <a:effectLst/>
                          <a:latin typeface="Calibri"/>
                        </a:rPr>
                        <a:t>Blog Title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fontAlgn="b"/>
                      <a:r>
                        <a:rPr lang="en-US" sz="2000" b="1" dirty="0">
                          <a:effectLst/>
                          <a:latin typeface="Calibri"/>
                        </a:rPr>
                        <a:t>Blog URL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836030159"/>
                  </a:ext>
                </a:extLst>
              </a:tr>
              <a:tr h="1010317">
                <a:tc>
                  <a:txBody>
                    <a:bodyPr/>
                    <a:lstStyle/>
                    <a:p>
                      <a:pPr algn="ctr" fontAlgn="b"/>
                      <a:r>
                        <a:rPr lang="en-US" sz="2000" dirty="0">
                          <a:effectLst/>
                          <a:latin typeface="Calibri"/>
                        </a:rPr>
                        <a:t>46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dirty="0">
                          <a:effectLst/>
                          <a:latin typeface="+mn-lt"/>
                        </a:rPr>
                        <a:t>Taste The Most Delightful And Revolutionary Flavors of Popcorn!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000" u="sng" dirty="0">
                          <a:solidFill>
                            <a:srgbClr val="0563C1"/>
                          </a:solidFill>
                          <a:effectLst/>
                          <a:latin typeface="+mn-lt"/>
                        </a:rPr>
                        <a:t>https://alamocitypopcorncompany.wordpress.com/2023/03/07/taste-the-most-delightful-and-revolutionary-flavors-of-popcorn/</a:t>
                      </a:r>
                      <a:endParaRPr lang="en-US" sz="2000" u="sng" dirty="0">
                        <a:solidFill>
                          <a:srgbClr val="0563C1"/>
                        </a:solidFill>
                        <a:effectLst/>
                        <a:latin typeface="Calibri"/>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2729366"/>
                  </a:ext>
                </a:extLst>
              </a:tr>
              <a:tr h="963724">
                <a:tc>
                  <a:txBody>
                    <a:bodyPr/>
                    <a:lstStyle/>
                    <a:p>
                      <a:pPr algn="ctr" fontAlgn="b"/>
                      <a:r>
                        <a:rPr lang="en-US" sz="2000" dirty="0">
                          <a:effectLst/>
                          <a:latin typeface="Calibri"/>
                        </a:rPr>
                        <a:t>47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Uncover the sweetest candy gift packs for every occasion!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2"/>
                        </a:rPr>
                        <a:t>https://medium.com/@alamocitypopcorn01/uncover-the-sweetest-candy-gift-packs-for-every-occasion-22b2365e10d5</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4342375"/>
                  </a:ext>
                </a:extLst>
              </a:tr>
              <a:tr h="963724">
                <a:tc>
                  <a:txBody>
                    <a:bodyPr/>
                    <a:lstStyle/>
                    <a:p>
                      <a:pPr algn="ctr" fontAlgn="b"/>
                      <a:r>
                        <a:rPr lang="en-US" sz="2000" dirty="0">
                          <a:effectLst/>
                          <a:latin typeface="Calibri"/>
                        </a:rPr>
                        <a:t>48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t>Are you ready for a Candy-Coated Dream For Every Occasion?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buNone/>
                      </a:pPr>
                      <a:r>
                        <a:rPr lang="en-US" sz="2000" dirty="0">
                          <a:hlinkClick r:id="rId3"/>
                        </a:rPr>
                        <a:t>https://alamocitypopcorn.blogspot.com/2023/02/are-you-ready-for-candy-coated-dream.html</a:t>
                      </a:r>
                      <a:r>
                        <a:rPr lang="en-US" sz="2000" dirty="0"/>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1786023"/>
                  </a:ext>
                </a:extLst>
              </a:tr>
            </a:tbl>
          </a:graphicData>
        </a:graphic>
      </p:graphicFrame>
    </p:spTree>
    <p:extLst>
      <p:ext uri="{BB962C8B-B14F-4D97-AF65-F5344CB8AC3E}">
        <p14:creationId xmlns:p14="http://schemas.microsoft.com/office/powerpoint/2010/main" val="712208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45FFA97F-782D-B744-7001-33C47E895D36}"/>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707F85B-C16B-50CF-D05C-B3326D620038}"/>
              </a:ext>
            </a:extLst>
          </p:cNvPr>
          <p:cNvSpPr txBox="1"/>
          <p:nvPr/>
        </p:nvSpPr>
        <p:spPr>
          <a:xfrm>
            <a:off x="1028700" y="524905"/>
            <a:ext cx="16230600" cy="768503"/>
          </a:xfrm>
          <a:prstGeom prst="rect">
            <a:avLst/>
          </a:prstGeom>
        </p:spPr>
        <p:txBody>
          <a:bodyPr lIns="0" tIns="0" rIns="0" bIns="0" rtlCol="0" anchor="t">
            <a:spAutoFit/>
          </a:bodyPr>
          <a:lstStyle/>
          <a:p>
            <a:pPr>
              <a:lnSpc>
                <a:spcPts val="6001"/>
              </a:lnSpc>
              <a:spcBef>
                <a:spcPct val="0"/>
              </a:spcBef>
            </a:pPr>
            <a:r>
              <a:rPr lang="en-US" sz="5000" b="1" dirty="0">
                <a:solidFill>
                  <a:srgbClr val="C49B07"/>
                </a:solidFill>
                <a:latin typeface="DM Sans Bold"/>
              </a:rPr>
              <a:t>BLOGS PERFORMANCE ON SERP</a:t>
            </a:r>
            <a:endParaRPr lang="en-US" b="1" dirty="0">
              <a:ea typeface="Calibri"/>
              <a:cs typeface="Calibri"/>
            </a:endParaRPr>
          </a:p>
        </p:txBody>
      </p:sp>
      <p:sp>
        <p:nvSpPr>
          <p:cNvPr id="2" name="TextBox 1">
            <a:extLst>
              <a:ext uri="{FF2B5EF4-FFF2-40B4-BE49-F238E27FC236}">
                <a16:creationId xmlns:a16="http://schemas.microsoft.com/office/drawing/2014/main" id="{E357BEB4-2CD4-0651-DD22-4F1577DA9526}"/>
              </a:ext>
            </a:extLst>
          </p:cNvPr>
          <p:cNvSpPr txBox="1"/>
          <p:nvPr/>
        </p:nvSpPr>
        <p:spPr>
          <a:xfrm>
            <a:off x="1028700" y="1454650"/>
            <a:ext cx="11424557" cy="461665"/>
          </a:xfrm>
          <a:prstGeom prst="rect">
            <a:avLst/>
          </a:prstGeom>
          <a:noFill/>
        </p:spPr>
        <p:txBody>
          <a:bodyPr wrap="square">
            <a:spAutoFit/>
          </a:bodyPr>
          <a:lstStyle/>
          <a:p>
            <a:r>
              <a:rPr lang="en-US" sz="2400" dirty="0">
                <a:solidFill>
                  <a:schemeClr val="bg1"/>
                </a:solidFill>
                <a:latin typeface="Calibri"/>
                <a:cs typeface="Calibri"/>
              </a:rPr>
              <a:t>Data taken from Google Search Console.</a:t>
            </a:r>
            <a:endParaRPr lang="en-US" sz="2400" dirty="0">
              <a:solidFill>
                <a:schemeClr val="bg1"/>
              </a:solidFill>
            </a:endParaRPr>
          </a:p>
        </p:txBody>
      </p:sp>
      <p:pic>
        <p:nvPicPr>
          <p:cNvPr id="7" name="Picture 6">
            <a:extLst>
              <a:ext uri="{FF2B5EF4-FFF2-40B4-BE49-F238E27FC236}">
                <a16:creationId xmlns:a16="http://schemas.microsoft.com/office/drawing/2014/main" id="{2E0B80E3-8F0A-ACF6-7895-AEC1E244CC37}"/>
              </a:ext>
            </a:extLst>
          </p:cNvPr>
          <p:cNvPicPr>
            <a:picLocks noChangeAspect="1"/>
          </p:cNvPicPr>
          <p:nvPr/>
        </p:nvPicPr>
        <p:blipFill>
          <a:blip r:embed="rId2"/>
          <a:stretch>
            <a:fillRect/>
          </a:stretch>
        </p:blipFill>
        <p:spPr>
          <a:xfrm>
            <a:off x="1028699" y="2077557"/>
            <a:ext cx="14322383" cy="6935814"/>
          </a:xfrm>
          <a:prstGeom prst="rect">
            <a:avLst/>
          </a:prstGeom>
        </p:spPr>
      </p:pic>
    </p:spTree>
    <p:extLst>
      <p:ext uri="{BB962C8B-B14F-4D97-AF65-F5344CB8AC3E}">
        <p14:creationId xmlns:p14="http://schemas.microsoft.com/office/powerpoint/2010/main" val="3089056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FE2091B8-FD75-3806-5132-343307935D3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839D53A-18D5-619F-3642-BC7D4E42C67D}"/>
              </a:ext>
            </a:extLst>
          </p:cNvPr>
          <p:cNvSpPr/>
          <p:nvPr/>
        </p:nvSpPr>
        <p:spPr>
          <a:xfrm>
            <a:off x="1059874" y="2158758"/>
            <a:ext cx="14339455" cy="662501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a:extLst>
              <a:ext uri="{FF2B5EF4-FFF2-40B4-BE49-F238E27FC236}">
                <a16:creationId xmlns:a16="http://schemas.microsoft.com/office/drawing/2014/main" id="{08852117-108A-68C7-F63D-3F297C22055C}"/>
              </a:ext>
            </a:extLst>
          </p:cNvPr>
          <p:cNvSpPr txBox="1"/>
          <p:nvPr/>
        </p:nvSpPr>
        <p:spPr>
          <a:xfrm>
            <a:off x="1028700" y="524905"/>
            <a:ext cx="16230600" cy="768503"/>
          </a:xfrm>
          <a:prstGeom prst="rect">
            <a:avLst/>
          </a:prstGeom>
        </p:spPr>
        <p:txBody>
          <a:bodyPr lIns="0" tIns="0" rIns="0" bIns="0" rtlCol="0" anchor="t">
            <a:spAutoFit/>
          </a:bodyPr>
          <a:lstStyle/>
          <a:p>
            <a:pPr>
              <a:lnSpc>
                <a:spcPts val="6001"/>
              </a:lnSpc>
              <a:spcBef>
                <a:spcPct val="0"/>
              </a:spcBef>
            </a:pPr>
            <a:r>
              <a:rPr lang="en-US" sz="5000" b="1" dirty="0">
                <a:solidFill>
                  <a:srgbClr val="C49B07"/>
                </a:solidFill>
                <a:latin typeface="DM Sans Bold"/>
              </a:rPr>
              <a:t>Blog Performance on SERP</a:t>
            </a:r>
            <a:endParaRPr lang="en-US" b="1" dirty="0">
              <a:ea typeface="Calibri"/>
              <a:cs typeface="Calibri"/>
            </a:endParaRPr>
          </a:p>
        </p:txBody>
      </p:sp>
      <p:sp>
        <p:nvSpPr>
          <p:cNvPr id="2" name="TextBox 1">
            <a:extLst>
              <a:ext uri="{FF2B5EF4-FFF2-40B4-BE49-F238E27FC236}">
                <a16:creationId xmlns:a16="http://schemas.microsoft.com/office/drawing/2014/main" id="{1114301D-6277-68E9-D060-9702954287F5}"/>
              </a:ext>
            </a:extLst>
          </p:cNvPr>
          <p:cNvSpPr txBox="1"/>
          <p:nvPr/>
        </p:nvSpPr>
        <p:spPr>
          <a:xfrm>
            <a:off x="1028700" y="1454650"/>
            <a:ext cx="11424557" cy="461665"/>
          </a:xfrm>
          <a:prstGeom prst="rect">
            <a:avLst/>
          </a:prstGeom>
          <a:noFill/>
        </p:spPr>
        <p:txBody>
          <a:bodyPr wrap="square">
            <a:spAutoFit/>
          </a:bodyPr>
          <a:lstStyle/>
          <a:p>
            <a:r>
              <a:rPr lang="en-US" sz="2400" dirty="0">
                <a:solidFill>
                  <a:schemeClr val="bg1"/>
                </a:solidFill>
                <a:latin typeface="Calibri"/>
                <a:cs typeface="Calibri"/>
              </a:rPr>
              <a:t>All keywords on SERP for blog pages, their impression, clicks, CTR, and Average Position.</a:t>
            </a:r>
            <a:endParaRPr lang="en-US" sz="2400" dirty="0">
              <a:solidFill>
                <a:schemeClr val="bg1"/>
              </a:solidFill>
            </a:endParaRPr>
          </a:p>
        </p:txBody>
      </p:sp>
      <p:sp>
        <p:nvSpPr>
          <p:cNvPr id="4" name="Rectangle: Rounded Corners 3">
            <a:extLst>
              <a:ext uri="{FF2B5EF4-FFF2-40B4-BE49-F238E27FC236}">
                <a16:creationId xmlns:a16="http://schemas.microsoft.com/office/drawing/2014/main" id="{01BEBEB3-806D-C89E-37E6-D3460D07566E}"/>
              </a:ext>
            </a:extLst>
          </p:cNvPr>
          <p:cNvSpPr/>
          <p:nvPr/>
        </p:nvSpPr>
        <p:spPr>
          <a:xfrm>
            <a:off x="14484927" y="9026212"/>
            <a:ext cx="2587897" cy="7667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5EA53A5-3ABB-FC7E-6F25-C7AFBAC6AC70}"/>
              </a:ext>
            </a:extLst>
          </p:cNvPr>
          <p:cNvSpPr txBox="1"/>
          <p:nvPr/>
        </p:nvSpPr>
        <p:spPr>
          <a:xfrm>
            <a:off x="14484927" y="9174811"/>
            <a:ext cx="258789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bg1"/>
                </a:solidFill>
                <a:cs typeface="Sabon Next LT"/>
                <a:hlinkClick r:id="rId2">
                  <a:extLst>
                    <a:ext uri="{A12FA001-AC4F-418D-AE19-62706E023703}">
                      <ahyp:hlinkClr xmlns:ahyp="http://schemas.microsoft.com/office/drawing/2018/hyperlinkcolor" val="tx"/>
                    </a:ext>
                  </a:extLst>
                </a:hlinkClick>
              </a:rPr>
              <a:t>View All</a:t>
            </a:r>
            <a:endParaRPr lang="en-US" sz="2800" dirty="0">
              <a:solidFill>
                <a:schemeClr val="bg1"/>
              </a:solidFill>
            </a:endParaRPr>
          </a:p>
        </p:txBody>
      </p:sp>
      <p:graphicFrame>
        <p:nvGraphicFramePr>
          <p:cNvPr id="6" name="Table 5">
            <a:extLst>
              <a:ext uri="{FF2B5EF4-FFF2-40B4-BE49-F238E27FC236}">
                <a16:creationId xmlns:a16="http://schemas.microsoft.com/office/drawing/2014/main" id="{7F2CBE02-3D1C-BC5E-5A5E-7AE5408E6F13}"/>
              </a:ext>
            </a:extLst>
          </p:cNvPr>
          <p:cNvGraphicFramePr>
            <a:graphicFrameLocks noGrp="1"/>
          </p:cNvGraphicFramePr>
          <p:nvPr>
            <p:extLst>
              <p:ext uri="{D42A27DB-BD31-4B8C-83A1-F6EECF244321}">
                <p14:modId xmlns:p14="http://schemas.microsoft.com/office/powerpoint/2010/main" val="209619435"/>
              </p:ext>
            </p:extLst>
          </p:nvPr>
        </p:nvGraphicFramePr>
        <p:xfrm>
          <a:off x="1211694" y="2322544"/>
          <a:ext cx="14021382" cy="6294976"/>
        </p:xfrm>
        <a:graphic>
          <a:graphicData uri="http://schemas.openxmlformats.org/drawingml/2006/table">
            <a:tbl>
              <a:tblPr>
                <a:tableStyleId>{5940675A-B579-460E-94D1-54222C63F5DA}</a:tableStyleId>
              </a:tblPr>
              <a:tblGrid>
                <a:gridCol w="7139038">
                  <a:extLst>
                    <a:ext uri="{9D8B030D-6E8A-4147-A177-3AD203B41FA5}">
                      <a16:colId xmlns:a16="http://schemas.microsoft.com/office/drawing/2014/main" val="2970731207"/>
                    </a:ext>
                  </a:extLst>
                </a:gridCol>
                <a:gridCol w="1720586">
                  <a:extLst>
                    <a:ext uri="{9D8B030D-6E8A-4147-A177-3AD203B41FA5}">
                      <a16:colId xmlns:a16="http://schemas.microsoft.com/office/drawing/2014/main" val="4268538712"/>
                    </a:ext>
                  </a:extLst>
                </a:gridCol>
                <a:gridCol w="1720586">
                  <a:extLst>
                    <a:ext uri="{9D8B030D-6E8A-4147-A177-3AD203B41FA5}">
                      <a16:colId xmlns:a16="http://schemas.microsoft.com/office/drawing/2014/main" val="3771318592"/>
                    </a:ext>
                  </a:extLst>
                </a:gridCol>
                <a:gridCol w="1720586">
                  <a:extLst>
                    <a:ext uri="{9D8B030D-6E8A-4147-A177-3AD203B41FA5}">
                      <a16:colId xmlns:a16="http://schemas.microsoft.com/office/drawing/2014/main" val="2302927702"/>
                    </a:ext>
                  </a:extLst>
                </a:gridCol>
                <a:gridCol w="1720586">
                  <a:extLst>
                    <a:ext uri="{9D8B030D-6E8A-4147-A177-3AD203B41FA5}">
                      <a16:colId xmlns:a16="http://schemas.microsoft.com/office/drawing/2014/main" val="2471924806"/>
                    </a:ext>
                  </a:extLst>
                </a:gridCol>
              </a:tblGrid>
              <a:tr h="393436">
                <a:tc>
                  <a:txBody>
                    <a:bodyPr/>
                    <a:lstStyle/>
                    <a:p>
                      <a:pPr algn="l" fontAlgn="b"/>
                      <a:r>
                        <a:rPr lang="en-US" sz="2000" b="1" u="none" strike="noStrike" dirty="0">
                          <a:solidFill>
                            <a:srgbClr val="000000"/>
                          </a:solidFill>
                          <a:effectLst/>
                        </a:rPr>
                        <a:t>Top queries</a:t>
                      </a:r>
                      <a:endParaRPr lang="en-US" sz="2000" b="1" i="0" u="none" strike="noStrike" dirty="0">
                        <a:solidFill>
                          <a:srgbClr val="000000"/>
                        </a:solidFill>
                        <a:effectLst/>
                        <a:latin typeface="Calibri" panose="020F0502020204030204" pitchFamily="34" charset="0"/>
                      </a:endParaRPr>
                    </a:p>
                  </a:txBody>
                  <a:tcPr marL="9525" marR="9525" marT="9525" anchor="b">
                    <a:solidFill>
                      <a:srgbClr val="FFFF00"/>
                    </a:solidFill>
                  </a:tcPr>
                </a:tc>
                <a:tc>
                  <a:txBody>
                    <a:bodyPr/>
                    <a:lstStyle/>
                    <a:p>
                      <a:pPr algn="ctr" fontAlgn="b"/>
                      <a:r>
                        <a:rPr lang="en-US" sz="2000" b="1" u="none" strike="noStrike" dirty="0">
                          <a:solidFill>
                            <a:srgbClr val="000000"/>
                          </a:solidFill>
                          <a:effectLst/>
                        </a:rPr>
                        <a:t>Clicks</a:t>
                      </a:r>
                      <a:endParaRPr lang="en-US" sz="2000" b="1" i="0" u="none" strike="noStrike" dirty="0">
                        <a:solidFill>
                          <a:srgbClr val="000000"/>
                        </a:solidFill>
                        <a:effectLst/>
                        <a:latin typeface="Calibri" panose="020F0502020204030204" pitchFamily="34" charset="0"/>
                      </a:endParaRPr>
                    </a:p>
                  </a:txBody>
                  <a:tcPr marL="9525" marR="9525" marT="9525" anchor="b">
                    <a:solidFill>
                      <a:srgbClr val="FFFF00"/>
                    </a:solidFill>
                  </a:tcPr>
                </a:tc>
                <a:tc>
                  <a:txBody>
                    <a:bodyPr/>
                    <a:lstStyle/>
                    <a:p>
                      <a:pPr algn="ctr" fontAlgn="b"/>
                      <a:r>
                        <a:rPr lang="en-US" sz="2000" b="1" u="none" strike="noStrike" dirty="0">
                          <a:solidFill>
                            <a:srgbClr val="000000"/>
                          </a:solidFill>
                          <a:effectLst/>
                        </a:rPr>
                        <a:t>Impressions</a:t>
                      </a:r>
                      <a:endParaRPr lang="en-US" sz="2000" b="1" i="0" u="none" strike="noStrike" dirty="0">
                        <a:solidFill>
                          <a:srgbClr val="000000"/>
                        </a:solidFill>
                        <a:effectLst/>
                        <a:latin typeface="Calibri" panose="020F0502020204030204" pitchFamily="34" charset="0"/>
                      </a:endParaRPr>
                    </a:p>
                  </a:txBody>
                  <a:tcPr marL="9525" marR="9525" marT="9525" anchor="b">
                    <a:solidFill>
                      <a:srgbClr val="FFFF00"/>
                    </a:solidFill>
                  </a:tcPr>
                </a:tc>
                <a:tc>
                  <a:txBody>
                    <a:bodyPr/>
                    <a:lstStyle/>
                    <a:p>
                      <a:pPr algn="ctr" fontAlgn="b"/>
                      <a:r>
                        <a:rPr lang="en-US" sz="2000" b="1" u="none" strike="noStrike" dirty="0">
                          <a:solidFill>
                            <a:srgbClr val="000000"/>
                          </a:solidFill>
                          <a:effectLst/>
                        </a:rPr>
                        <a:t>CTR</a:t>
                      </a:r>
                      <a:endParaRPr lang="en-US" sz="2000" b="1" i="0" u="none" strike="noStrike" dirty="0">
                        <a:solidFill>
                          <a:srgbClr val="000000"/>
                        </a:solidFill>
                        <a:effectLst/>
                        <a:latin typeface="Calibri" panose="020F0502020204030204" pitchFamily="34" charset="0"/>
                      </a:endParaRPr>
                    </a:p>
                  </a:txBody>
                  <a:tcPr marL="9525" marR="9525" marT="9525" anchor="b">
                    <a:solidFill>
                      <a:srgbClr val="FFFF00"/>
                    </a:solidFill>
                  </a:tcPr>
                </a:tc>
                <a:tc>
                  <a:txBody>
                    <a:bodyPr/>
                    <a:lstStyle/>
                    <a:p>
                      <a:pPr algn="ctr" fontAlgn="b"/>
                      <a:r>
                        <a:rPr lang="en-US" sz="2000" b="1" u="none" strike="noStrike" dirty="0">
                          <a:solidFill>
                            <a:srgbClr val="000000"/>
                          </a:solidFill>
                          <a:effectLst/>
                        </a:rPr>
                        <a:t>Position</a:t>
                      </a:r>
                      <a:endParaRPr lang="en-US" sz="2000" b="1" i="0" u="none" strike="noStrike" dirty="0">
                        <a:solidFill>
                          <a:srgbClr val="000000"/>
                        </a:solidFill>
                        <a:effectLst/>
                        <a:latin typeface="Calibri" panose="020F0502020204030204" pitchFamily="34" charset="0"/>
                      </a:endParaRPr>
                    </a:p>
                  </a:txBody>
                  <a:tcPr marL="9525" marR="9525" marT="9525" anchor="b">
                    <a:solidFill>
                      <a:srgbClr val="FFFF00"/>
                    </a:solidFill>
                  </a:tcPr>
                </a:tc>
                <a:extLst>
                  <a:ext uri="{0D108BD9-81ED-4DB2-BD59-A6C34878D82A}">
                    <a16:rowId xmlns:a16="http://schemas.microsoft.com/office/drawing/2014/main" val="458259088"/>
                  </a:ext>
                </a:extLst>
              </a:tr>
              <a:tr h="393436">
                <a:tc>
                  <a:txBody>
                    <a:bodyPr/>
                    <a:lstStyle/>
                    <a:p>
                      <a:pPr algn="l" fontAlgn="b"/>
                      <a:r>
                        <a:rPr lang="en-US" sz="2000" b="0" u="none" strike="noStrike">
                          <a:solidFill>
                            <a:srgbClr val="000000"/>
                          </a:solidFill>
                          <a:effectLst/>
                        </a:rPr>
                        <a:t>does popcorn expire</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245</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18955</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1.29%</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1.72</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4122937604"/>
                  </a:ext>
                </a:extLst>
              </a:tr>
              <a:tr h="393436">
                <a:tc>
                  <a:txBody>
                    <a:bodyPr/>
                    <a:lstStyle/>
                    <a:p>
                      <a:pPr algn="l" fontAlgn="b"/>
                      <a:r>
                        <a:rPr lang="en-US" sz="2000" b="0" u="none" strike="noStrike" dirty="0">
                          <a:solidFill>
                            <a:srgbClr val="000000"/>
                          </a:solidFill>
                          <a:effectLst/>
                        </a:rPr>
                        <a:t>how long does popcorn last</a:t>
                      </a:r>
                      <a:endParaRPr lang="en-US" sz="2000" b="0"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245</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5018</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4.88%</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1.62</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242091986"/>
                  </a:ext>
                </a:extLst>
              </a:tr>
              <a:tr h="393436">
                <a:tc>
                  <a:txBody>
                    <a:bodyPr/>
                    <a:lstStyle/>
                    <a:p>
                      <a:pPr algn="l" fontAlgn="b"/>
                      <a:r>
                        <a:rPr lang="en-US" sz="2000" b="0" u="none" strike="noStrike">
                          <a:solidFill>
                            <a:srgbClr val="000000"/>
                          </a:solidFill>
                          <a:effectLst/>
                        </a:rPr>
                        <a:t>how long is popcorn good for</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199</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2576</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7.73%</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1.20</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693181936"/>
                  </a:ext>
                </a:extLst>
              </a:tr>
              <a:tr h="393436">
                <a:tc>
                  <a:txBody>
                    <a:bodyPr/>
                    <a:lstStyle/>
                    <a:p>
                      <a:pPr algn="l" fontAlgn="b"/>
                      <a:r>
                        <a:rPr lang="en-US" sz="2000" b="0" u="none" strike="noStrike">
                          <a:solidFill>
                            <a:srgbClr val="000000"/>
                          </a:solidFill>
                          <a:effectLst/>
                        </a:rPr>
                        <a:t>does microwave popcorn go bad</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193</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4911</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3.93%</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2.28</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4006767551"/>
                  </a:ext>
                </a:extLst>
              </a:tr>
              <a:tr h="393436">
                <a:tc>
                  <a:txBody>
                    <a:bodyPr/>
                    <a:lstStyle/>
                    <a:p>
                      <a:pPr algn="l" fontAlgn="b"/>
                      <a:r>
                        <a:rPr lang="en-US" sz="2000" b="0" u="none" strike="noStrike">
                          <a:solidFill>
                            <a:srgbClr val="000000"/>
                          </a:solidFill>
                          <a:effectLst/>
                        </a:rPr>
                        <a:t>expired popcorn</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129</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3039</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4.24%</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1.94</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250214712"/>
                  </a:ext>
                </a:extLst>
              </a:tr>
              <a:tr h="393436">
                <a:tc>
                  <a:txBody>
                    <a:bodyPr/>
                    <a:lstStyle/>
                    <a:p>
                      <a:pPr algn="l" fontAlgn="b"/>
                      <a:r>
                        <a:rPr lang="en-US" sz="2000" b="0" u="none" strike="noStrike">
                          <a:solidFill>
                            <a:srgbClr val="000000"/>
                          </a:solidFill>
                          <a:effectLst/>
                        </a:rPr>
                        <a:t>can you eat expired popcorn</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80</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4568</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1.75%</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2.98</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453770323"/>
                  </a:ext>
                </a:extLst>
              </a:tr>
              <a:tr h="393436">
                <a:tc>
                  <a:txBody>
                    <a:bodyPr/>
                    <a:lstStyle/>
                    <a:p>
                      <a:pPr algn="l" fontAlgn="b"/>
                      <a:r>
                        <a:rPr lang="en-US" sz="2000" b="0" u="none" strike="noStrike">
                          <a:solidFill>
                            <a:srgbClr val="000000"/>
                          </a:solidFill>
                          <a:effectLst/>
                        </a:rPr>
                        <a:t>does popcorn go bad</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73</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4922</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1.48%</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1.36</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70669805"/>
                  </a:ext>
                </a:extLst>
              </a:tr>
              <a:tr h="393436">
                <a:tc>
                  <a:txBody>
                    <a:bodyPr/>
                    <a:lstStyle/>
                    <a:p>
                      <a:pPr algn="l" fontAlgn="b"/>
                      <a:r>
                        <a:rPr lang="en-US" sz="2000" b="0" u="none" strike="noStrike">
                          <a:solidFill>
                            <a:srgbClr val="000000"/>
                          </a:solidFill>
                          <a:effectLst/>
                        </a:rPr>
                        <a:t>how long does microwave popcorn last</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65</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1021</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6.37%</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2.54</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53448091"/>
                  </a:ext>
                </a:extLst>
              </a:tr>
              <a:tr h="393436">
                <a:tc>
                  <a:txBody>
                    <a:bodyPr/>
                    <a:lstStyle/>
                    <a:p>
                      <a:pPr algn="l" fontAlgn="b"/>
                      <a:r>
                        <a:rPr lang="en-US" sz="2000" b="0" u="none" strike="noStrike">
                          <a:solidFill>
                            <a:srgbClr val="000000"/>
                          </a:solidFill>
                          <a:effectLst/>
                        </a:rPr>
                        <a:t>can popcorn expire</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61</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6106</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1.00%</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2.45</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204678051"/>
                  </a:ext>
                </a:extLst>
              </a:tr>
              <a:tr h="393436">
                <a:tc>
                  <a:txBody>
                    <a:bodyPr/>
                    <a:lstStyle/>
                    <a:p>
                      <a:pPr algn="l" fontAlgn="b"/>
                      <a:r>
                        <a:rPr lang="en-US" sz="2000" b="0" u="none" strike="noStrike">
                          <a:solidFill>
                            <a:srgbClr val="000000"/>
                          </a:solidFill>
                          <a:effectLst/>
                        </a:rPr>
                        <a:t>popcorn expiration date</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59</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1086</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5.43%</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1.96</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095761363"/>
                  </a:ext>
                </a:extLst>
              </a:tr>
              <a:tr h="393436">
                <a:tc>
                  <a:txBody>
                    <a:bodyPr/>
                    <a:lstStyle/>
                    <a:p>
                      <a:pPr algn="l" fontAlgn="b"/>
                      <a:r>
                        <a:rPr lang="en-US" sz="2000" b="0" u="none" strike="noStrike">
                          <a:solidFill>
                            <a:srgbClr val="000000"/>
                          </a:solidFill>
                          <a:effectLst/>
                        </a:rPr>
                        <a:t>how long is microwave popcorn good for</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57</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1023</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5.57%</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1.81</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659855466"/>
                  </a:ext>
                </a:extLst>
              </a:tr>
              <a:tr h="393436">
                <a:tc>
                  <a:txBody>
                    <a:bodyPr/>
                    <a:lstStyle/>
                    <a:p>
                      <a:pPr algn="l" fontAlgn="b"/>
                      <a:r>
                        <a:rPr lang="en-US" sz="2000" b="0" u="none" strike="noStrike">
                          <a:solidFill>
                            <a:srgbClr val="000000"/>
                          </a:solidFill>
                          <a:effectLst/>
                        </a:rPr>
                        <a:t>do popcorn kernels go bad</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51</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7776</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0.66%</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5.52</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556461045"/>
                  </a:ext>
                </a:extLst>
              </a:tr>
              <a:tr h="393436">
                <a:tc>
                  <a:txBody>
                    <a:bodyPr/>
                    <a:lstStyle/>
                    <a:p>
                      <a:pPr algn="l" fontAlgn="b"/>
                      <a:r>
                        <a:rPr lang="en-US" sz="2000" b="0" u="none" strike="noStrike">
                          <a:solidFill>
                            <a:srgbClr val="000000"/>
                          </a:solidFill>
                          <a:effectLst/>
                        </a:rPr>
                        <a:t>popcorn for breakfast</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51</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1613</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3.16%</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4.14</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724043353"/>
                  </a:ext>
                </a:extLst>
              </a:tr>
              <a:tr h="393436">
                <a:tc>
                  <a:txBody>
                    <a:bodyPr/>
                    <a:lstStyle/>
                    <a:p>
                      <a:pPr algn="l" fontAlgn="b"/>
                      <a:r>
                        <a:rPr lang="en-US" sz="2000" b="0" u="none" strike="noStrike">
                          <a:solidFill>
                            <a:srgbClr val="000000"/>
                          </a:solidFill>
                          <a:effectLst/>
                        </a:rPr>
                        <a:t>how long can popcorn last</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44</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814</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5.41%</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1.72</a:t>
                      </a:r>
                      <a:endParaRPr lang="en-US" sz="20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293768612"/>
                  </a:ext>
                </a:extLst>
              </a:tr>
              <a:tr h="393436">
                <a:tc>
                  <a:txBody>
                    <a:bodyPr/>
                    <a:lstStyle/>
                    <a:p>
                      <a:pPr algn="l" fontAlgn="b"/>
                      <a:r>
                        <a:rPr lang="en-US" sz="2000" b="0" u="none" strike="noStrike">
                          <a:solidFill>
                            <a:srgbClr val="000000"/>
                          </a:solidFill>
                          <a:effectLst/>
                        </a:rPr>
                        <a:t>does microwave popcorn expire</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43</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2090</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a:solidFill>
                            <a:srgbClr val="000000"/>
                          </a:solidFill>
                          <a:effectLst/>
                        </a:rPr>
                        <a:t>2.06%</a:t>
                      </a:r>
                      <a:endParaRPr lang="en-US"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n-US" sz="2000" b="0" u="none" strike="noStrike" dirty="0">
                          <a:solidFill>
                            <a:srgbClr val="000000"/>
                          </a:solidFill>
                          <a:effectLst/>
                        </a:rPr>
                        <a:t>3.10</a:t>
                      </a:r>
                      <a:endParaRPr lang="en-US" sz="20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846424847"/>
                  </a:ext>
                </a:extLst>
              </a:tr>
            </a:tbl>
          </a:graphicData>
        </a:graphic>
      </p:graphicFrame>
    </p:spTree>
    <p:extLst>
      <p:ext uri="{BB962C8B-B14F-4D97-AF65-F5344CB8AC3E}">
        <p14:creationId xmlns:p14="http://schemas.microsoft.com/office/powerpoint/2010/main" val="1222265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00673C5A-496F-C344-D0C7-7679A10FCDF5}"/>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5B4A5D98-9F6A-65C3-39B4-4C169E04471A}"/>
              </a:ext>
            </a:extLst>
          </p:cNvPr>
          <p:cNvSpPr txBox="1"/>
          <p:nvPr/>
        </p:nvSpPr>
        <p:spPr>
          <a:xfrm>
            <a:off x="1028700" y="524905"/>
            <a:ext cx="16230600" cy="768503"/>
          </a:xfrm>
          <a:prstGeom prst="rect">
            <a:avLst/>
          </a:prstGeom>
        </p:spPr>
        <p:txBody>
          <a:bodyPr lIns="0" tIns="0" rIns="0" bIns="0" rtlCol="0" anchor="t">
            <a:spAutoFit/>
          </a:bodyPr>
          <a:lstStyle/>
          <a:p>
            <a:pPr>
              <a:lnSpc>
                <a:spcPts val="6001"/>
              </a:lnSpc>
              <a:spcBef>
                <a:spcPct val="0"/>
              </a:spcBef>
            </a:pPr>
            <a:r>
              <a:rPr lang="en-US" sz="5000" b="1" dirty="0">
                <a:solidFill>
                  <a:srgbClr val="C49B07"/>
                </a:solidFill>
                <a:latin typeface="DM Sans Bold"/>
              </a:rPr>
              <a:t>BACKLINKS REPORT</a:t>
            </a:r>
            <a:endParaRPr lang="en-US" b="1" dirty="0">
              <a:ea typeface="Calibri"/>
              <a:cs typeface="Calibri"/>
            </a:endParaRPr>
          </a:p>
        </p:txBody>
      </p:sp>
      <p:pic>
        <p:nvPicPr>
          <p:cNvPr id="19" name="Picture 18">
            <a:extLst>
              <a:ext uri="{FF2B5EF4-FFF2-40B4-BE49-F238E27FC236}">
                <a16:creationId xmlns:a16="http://schemas.microsoft.com/office/drawing/2014/main" id="{C2B2A7A8-F460-7B30-A50C-B77D822CF75C}"/>
              </a:ext>
            </a:extLst>
          </p:cNvPr>
          <p:cNvPicPr>
            <a:picLocks noChangeAspect="1"/>
          </p:cNvPicPr>
          <p:nvPr/>
        </p:nvPicPr>
        <p:blipFill>
          <a:blip r:embed="rId2"/>
          <a:stretch>
            <a:fillRect/>
          </a:stretch>
        </p:blipFill>
        <p:spPr>
          <a:xfrm>
            <a:off x="662077" y="4166488"/>
            <a:ext cx="16978484" cy="2018722"/>
          </a:xfrm>
          <a:prstGeom prst="rect">
            <a:avLst/>
          </a:prstGeom>
        </p:spPr>
      </p:pic>
      <p:sp>
        <p:nvSpPr>
          <p:cNvPr id="20" name="Arrow: Down 19">
            <a:extLst>
              <a:ext uri="{FF2B5EF4-FFF2-40B4-BE49-F238E27FC236}">
                <a16:creationId xmlns:a16="http://schemas.microsoft.com/office/drawing/2014/main" id="{59AD3180-C68A-0FE2-39D0-BD6A1507C23D}"/>
              </a:ext>
            </a:extLst>
          </p:cNvPr>
          <p:cNvSpPr/>
          <p:nvPr/>
        </p:nvSpPr>
        <p:spPr>
          <a:xfrm>
            <a:off x="2423981" y="3172971"/>
            <a:ext cx="461675" cy="9897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Down 20">
            <a:extLst>
              <a:ext uri="{FF2B5EF4-FFF2-40B4-BE49-F238E27FC236}">
                <a16:creationId xmlns:a16="http://schemas.microsoft.com/office/drawing/2014/main" id="{9E5382A8-A2B8-3C39-BB71-BC917484E062}"/>
              </a:ext>
            </a:extLst>
          </p:cNvPr>
          <p:cNvSpPr/>
          <p:nvPr/>
        </p:nvSpPr>
        <p:spPr>
          <a:xfrm>
            <a:off x="8366911" y="3019573"/>
            <a:ext cx="461674" cy="10822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Down 21">
            <a:extLst>
              <a:ext uri="{FF2B5EF4-FFF2-40B4-BE49-F238E27FC236}">
                <a16:creationId xmlns:a16="http://schemas.microsoft.com/office/drawing/2014/main" id="{89FBB2EB-9F5F-39BC-08CE-E1FAA535062D}"/>
              </a:ext>
            </a:extLst>
          </p:cNvPr>
          <p:cNvSpPr/>
          <p:nvPr/>
        </p:nvSpPr>
        <p:spPr>
          <a:xfrm>
            <a:off x="14144492" y="3084270"/>
            <a:ext cx="461673" cy="10822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Up 22">
            <a:extLst>
              <a:ext uri="{FF2B5EF4-FFF2-40B4-BE49-F238E27FC236}">
                <a16:creationId xmlns:a16="http://schemas.microsoft.com/office/drawing/2014/main" id="{2D600FCB-384C-1D63-F0F0-D40DEA245639}"/>
              </a:ext>
            </a:extLst>
          </p:cNvPr>
          <p:cNvSpPr/>
          <p:nvPr/>
        </p:nvSpPr>
        <p:spPr>
          <a:xfrm>
            <a:off x="5113875" y="6190211"/>
            <a:ext cx="332277" cy="108221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Up 23">
            <a:extLst>
              <a:ext uri="{FF2B5EF4-FFF2-40B4-BE49-F238E27FC236}">
                <a16:creationId xmlns:a16="http://schemas.microsoft.com/office/drawing/2014/main" id="{E5EF2C7E-C04D-73EC-8DE2-FA3FF22361C8}"/>
              </a:ext>
            </a:extLst>
          </p:cNvPr>
          <p:cNvSpPr/>
          <p:nvPr/>
        </p:nvSpPr>
        <p:spPr>
          <a:xfrm>
            <a:off x="11033445" y="6190211"/>
            <a:ext cx="461673" cy="108221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76B4986D-6FFC-C26A-97AC-A00526F0ACA0}"/>
              </a:ext>
            </a:extLst>
          </p:cNvPr>
          <p:cNvSpPr txBox="1"/>
          <p:nvPr/>
        </p:nvSpPr>
        <p:spPr>
          <a:xfrm>
            <a:off x="1028700" y="1694136"/>
            <a:ext cx="3363591" cy="1323439"/>
          </a:xfrm>
          <a:prstGeom prst="rect">
            <a:avLst/>
          </a:prstGeom>
          <a:noFill/>
        </p:spPr>
        <p:txBody>
          <a:bodyPr wrap="square">
            <a:spAutoFit/>
          </a:bodyPr>
          <a:lstStyle/>
          <a:p>
            <a:pPr algn="ctr"/>
            <a:r>
              <a:rPr lang="en-US" sz="2000" dirty="0">
                <a:solidFill>
                  <a:schemeClr val="bg1"/>
                </a:solidFill>
                <a:latin typeface="Calibri"/>
                <a:ea typeface="Calibri"/>
                <a:cs typeface="Calibri"/>
              </a:rPr>
              <a:t>The total number of referring domains that have at least one link pointing to an analyzed domain/URL. </a:t>
            </a:r>
            <a:endParaRPr lang="en-US" sz="2000" dirty="0">
              <a:solidFill>
                <a:schemeClr val="bg1"/>
              </a:solidFill>
            </a:endParaRPr>
          </a:p>
        </p:txBody>
      </p:sp>
      <p:sp>
        <p:nvSpPr>
          <p:cNvPr id="27" name="TextBox 26">
            <a:extLst>
              <a:ext uri="{FF2B5EF4-FFF2-40B4-BE49-F238E27FC236}">
                <a16:creationId xmlns:a16="http://schemas.microsoft.com/office/drawing/2014/main" id="{02C69466-A0C4-AAB3-F1E2-7C22D2B9A3D5}"/>
              </a:ext>
            </a:extLst>
          </p:cNvPr>
          <p:cNvSpPr txBox="1"/>
          <p:nvPr/>
        </p:nvSpPr>
        <p:spPr>
          <a:xfrm>
            <a:off x="7005064" y="1848023"/>
            <a:ext cx="3183526" cy="1015663"/>
          </a:xfrm>
          <a:prstGeom prst="rect">
            <a:avLst/>
          </a:prstGeom>
          <a:noFill/>
        </p:spPr>
        <p:txBody>
          <a:bodyPr wrap="square">
            <a:spAutoFit/>
          </a:bodyPr>
          <a:lstStyle/>
          <a:p>
            <a:pPr algn="ctr"/>
            <a:r>
              <a:rPr lang="en-US" sz="2000" dirty="0">
                <a:solidFill>
                  <a:schemeClr val="bg1"/>
                </a:solidFill>
                <a:latin typeface="Calibri"/>
                <a:ea typeface="Calibri"/>
                <a:cs typeface="Calibri"/>
              </a:rPr>
              <a:t>The number of unique visits to a root domain for the last month.</a:t>
            </a:r>
            <a:endParaRPr lang="en-US" sz="2000" dirty="0">
              <a:solidFill>
                <a:schemeClr val="bg1"/>
              </a:solidFill>
            </a:endParaRPr>
          </a:p>
        </p:txBody>
      </p:sp>
      <p:sp>
        <p:nvSpPr>
          <p:cNvPr id="28" name="TextBox 27">
            <a:extLst>
              <a:ext uri="{FF2B5EF4-FFF2-40B4-BE49-F238E27FC236}">
                <a16:creationId xmlns:a16="http://schemas.microsoft.com/office/drawing/2014/main" id="{2FCA58C2-1EA8-6A2A-B0FB-6CE21B9C3101}"/>
              </a:ext>
            </a:extLst>
          </p:cNvPr>
          <p:cNvSpPr txBox="1"/>
          <p:nvPr/>
        </p:nvSpPr>
        <p:spPr>
          <a:xfrm>
            <a:off x="12859046" y="1850834"/>
            <a:ext cx="3010998" cy="1015663"/>
          </a:xfrm>
          <a:prstGeom prst="rect">
            <a:avLst/>
          </a:prstGeom>
          <a:noFill/>
        </p:spPr>
        <p:txBody>
          <a:bodyPr wrap="square">
            <a:spAutoFit/>
          </a:bodyPr>
          <a:lstStyle/>
          <a:p>
            <a:pPr algn="ctr"/>
            <a:r>
              <a:rPr lang="en-US" sz="2000" dirty="0">
                <a:solidFill>
                  <a:schemeClr val="bg1"/>
                </a:solidFill>
                <a:latin typeface="Calibri"/>
                <a:ea typeface="Calibri"/>
                <a:cs typeface="Calibri"/>
              </a:rPr>
              <a:t>The total number of domains the analyzed domain or URL points to. </a:t>
            </a:r>
            <a:endParaRPr lang="en-US" sz="2000" dirty="0">
              <a:solidFill>
                <a:schemeClr val="bg1"/>
              </a:solidFill>
            </a:endParaRPr>
          </a:p>
        </p:txBody>
      </p:sp>
      <p:sp>
        <p:nvSpPr>
          <p:cNvPr id="29" name="TextBox 28">
            <a:extLst>
              <a:ext uri="{FF2B5EF4-FFF2-40B4-BE49-F238E27FC236}">
                <a16:creationId xmlns:a16="http://schemas.microsoft.com/office/drawing/2014/main" id="{F6AD1359-51B4-8127-6495-0D59A3F322A5}"/>
              </a:ext>
            </a:extLst>
          </p:cNvPr>
          <p:cNvSpPr txBox="1"/>
          <p:nvPr/>
        </p:nvSpPr>
        <p:spPr>
          <a:xfrm>
            <a:off x="3533519" y="7420387"/>
            <a:ext cx="3363591" cy="1015663"/>
          </a:xfrm>
          <a:prstGeom prst="rect">
            <a:avLst/>
          </a:prstGeom>
          <a:noFill/>
        </p:spPr>
        <p:txBody>
          <a:bodyPr wrap="square">
            <a:spAutoFit/>
          </a:bodyPr>
          <a:lstStyle/>
          <a:p>
            <a:pPr algn="ctr"/>
            <a:r>
              <a:rPr lang="en-US" sz="2000" dirty="0">
                <a:solidFill>
                  <a:schemeClr val="bg1"/>
                </a:solidFill>
                <a:latin typeface="Calibri"/>
                <a:ea typeface="Calibri"/>
                <a:cs typeface="Calibri"/>
              </a:rPr>
              <a:t>The total number of backlinks leading to an analyzed domain/URL.</a:t>
            </a:r>
            <a:endParaRPr lang="en-US" sz="2000" dirty="0">
              <a:solidFill>
                <a:schemeClr val="bg1"/>
              </a:solidFill>
            </a:endParaRPr>
          </a:p>
        </p:txBody>
      </p:sp>
      <p:sp>
        <p:nvSpPr>
          <p:cNvPr id="30" name="TextBox 29">
            <a:extLst>
              <a:ext uri="{FF2B5EF4-FFF2-40B4-BE49-F238E27FC236}">
                <a16:creationId xmlns:a16="http://schemas.microsoft.com/office/drawing/2014/main" id="{F04386B1-7DBF-D2D7-8EE3-4A1B8AA18D59}"/>
              </a:ext>
            </a:extLst>
          </p:cNvPr>
          <p:cNvSpPr txBox="1"/>
          <p:nvPr/>
        </p:nvSpPr>
        <p:spPr>
          <a:xfrm>
            <a:off x="9784473" y="7420387"/>
            <a:ext cx="2948677" cy="1323439"/>
          </a:xfrm>
          <a:prstGeom prst="rect">
            <a:avLst/>
          </a:prstGeom>
          <a:noFill/>
        </p:spPr>
        <p:txBody>
          <a:bodyPr wrap="square">
            <a:spAutoFit/>
          </a:bodyPr>
          <a:lstStyle/>
          <a:p>
            <a:pPr algn="ctr"/>
            <a:r>
              <a:rPr lang="en-US" sz="2000" dirty="0">
                <a:solidFill>
                  <a:schemeClr val="bg1"/>
                </a:solidFill>
                <a:latin typeface="Calibri"/>
                <a:ea typeface="Calibri"/>
                <a:cs typeface="Calibri"/>
              </a:rPr>
              <a:t>An estimate of organic traffic driven to a root domain from Google search results.</a:t>
            </a:r>
            <a:endParaRPr lang="en-US" sz="2000" dirty="0">
              <a:solidFill>
                <a:schemeClr val="bg1"/>
              </a:solidFill>
            </a:endParaRPr>
          </a:p>
        </p:txBody>
      </p:sp>
    </p:spTree>
    <p:extLst>
      <p:ext uri="{BB962C8B-B14F-4D97-AF65-F5344CB8AC3E}">
        <p14:creationId xmlns:p14="http://schemas.microsoft.com/office/powerpoint/2010/main" val="1746410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590BDDCD-E71E-3718-ECE4-FA73952528E5}"/>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77EE06F8-A429-65A4-8323-7374B86E1114}"/>
              </a:ext>
            </a:extLst>
          </p:cNvPr>
          <p:cNvSpPr txBox="1"/>
          <p:nvPr/>
        </p:nvSpPr>
        <p:spPr>
          <a:xfrm>
            <a:off x="1028700" y="524905"/>
            <a:ext cx="16230600" cy="768503"/>
          </a:xfrm>
          <a:prstGeom prst="rect">
            <a:avLst/>
          </a:prstGeom>
        </p:spPr>
        <p:txBody>
          <a:bodyPr lIns="0" tIns="0" rIns="0" bIns="0" rtlCol="0" anchor="t">
            <a:spAutoFit/>
          </a:bodyPr>
          <a:lstStyle/>
          <a:p>
            <a:pPr>
              <a:lnSpc>
                <a:spcPts val="6001"/>
              </a:lnSpc>
              <a:spcBef>
                <a:spcPct val="0"/>
              </a:spcBef>
            </a:pPr>
            <a:r>
              <a:rPr lang="en-US" sz="5000" b="1" dirty="0">
                <a:solidFill>
                  <a:srgbClr val="C49B07"/>
                </a:solidFill>
                <a:latin typeface="DM Sans Bold"/>
              </a:rPr>
              <a:t>Referring Domains</a:t>
            </a:r>
            <a:endParaRPr lang="en-US" b="1" dirty="0">
              <a:ea typeface="Calibri"/>
              <a:cs typeface="Calibri"/>
            </a:endParaRPr>
          </a:p>
        </p:txBody>
      </p:sp>
      <p:sp>
        <p:nvSpPr>
          <p:cNvPr id="2" name="TextBox 1">
            <a:extLst>
              <a:ext uri="{FF2B5EF4-FFF2-40B4-BE49-F238E27FC236}">
                <a16:creationId xmlns:a16="http://schemas.microsoft.com/office/drawing/2014/main" id="{FC473278-045C-D2E3-27CB-2DC048DFB33B}"/>
              </a:ext>
            </a:extLst>
          </p:cNvPr>
          <p:cNvSpPr txBox="1"/>
          <p:nvPr/>
        </p:nvSpPr>
        <p:spPr>
          <a:xfrm>
            <a:off x="1028700" y="1589314"/>
            <a:ext cx="14559643" cy="523220"/>
          </a:xfrm>
          <a:prstGeom prst="rect">
            <a:avLst/>
          </a:prstGeom>
          <a:noFill/>
        </p:spPr>
        <p:txBody>
          <a:bodyPr wrap="square" rtlCol="0">
            <a:spAutoFit/>
          </a:bodyPr>
          <a:lstStyle/>
          <a:p>
            <a:r>
              <a:rPr lang="en-US" sz="2800" dirty="0">
                <a:solidFill>
                  <a:schemeClr val="bg1"/>
                </a:solidFill>
              </a:rPr>
              <a:t>Changes in the number of referring domains linking to an analyzed domain.</a:t>
            </a:r>
          </a:p>
        </p:txBody>
      </p:sp>
      <p:pic>
        <p:nvPicPr>
          <p:cNvPr id="5" name="Picture 4">
            <a:extLst>
              <a:ext uri="{FF2B5EF4-FFF2-40B4-BE49-F238E27FC236}">
                <a16:creationId xmlns:a16="http://schemas.microsoft.com/office/drawing/2014/main" id="{F2F5C768-629B-6CF7-FEEB-5AF0FB8D2149}"/>
              </a:ext>
            </a:extLst>
          </p:cNvPr>
          <p:cNvPicPr>
            <a:picLocks noChangeAspect="1"/>
          </p:cNvPicPr>
          <p:nvPr/>
        </p:nvPicPr>
        <p:blipFill>
          <a:blip r:embed="rId2"/>
          <a:stretch>
            <a:fillRect/>
          </a:stretch>
        </p:blipFill>
        <p:spPr>
          <a:xfrm>
            <a:off x="1028700" y="2595301"/>
            <a:ext cx="7896680" cy="4541371"/>
          </a:xfrm>
          <a:prstGeom prst="rect">
            <a:avLst/>
          </a:prstGeom>
        </p:spPr>
      </p:pic>
      <p:sp>
        <p:nvSpPr>
          <p:cNvPr id="6" name="TextBox 5">
            <a:extLst>
              <a:ext uri="{FF2B5EF4-FFF2-40B4-BE49-F238E27FC236}">
                <a16:creationId xmlns:a16="http://schemas.microsoft.com/office/drawing/2014/main" id="{122A6244-18F0-7C01-A95C-759519CBAC31}"/>
              </a:ext>
            </a:extLst>
          </p:cNvPr>
          <p:cNvSpPr txBox="1"/>
          <p:nvPr/>
        </p:nvSpPr>
        <p:spPr>
          <a:xfrm>
            <a:off x="1028700" y="7357829"/>
            <a:ext cx="7896680" cy="523220"/>
          </a:xfrm>
          <a:prstGeom prst="rect">
            <a:avLst/>
          </a:prstGeom>
          <a:noFill/>
        </p:spPr>
        <p:txBody>
          <a:bodyPr wrap="square" rtlCol="0">
            <a:spAutoFit/>
          </a:bodyPr>
          <a:lstStyle/>
          <a:p>
            <a:pPr algn="ctr"/>
            <a:r>
              <a:rPr lang="en-US" sz="2800" dirty="0">
                <a:solidFill>
                  <a:schemeClr val="bg1"/>
                </a:solidFill>
                <a:ea typeface="+mn-lt"/>
                <a:cs typeface="+mn-lt"/>
              </a:rPr>
              <a:t>Referring Domains in Nov 22: 69</a:t>
            </a:r>
            <a:endParaRPr lang="en-US" sz="2800" b="1" dirty="0">
              <a:solidFill>
                <a:schemeClr val="bg1"/>
              </a:solidFill>
              <a:cs typeface="Sabon Next LT"/>
            </a:endParaRPr>
          </a:p>
        </p:txBody>
      </p:sp>
      <p:sp>
        <p:nvSpPr>
          <p:cNvPr id="8" name="TextBox 7">
            <a:extLst>
              <a:ext uri="{FF2B5EF4-FFF2-40B4-BE49-F238E27FC236}">
                <a16:creationId xmlns:a16="http://schemas.microsoft.com/office/drawing/2014/main" id="{757CCAC6-B374-F16E-51AD-D74A74AD9654}"/>
              </a:ext>
            </a:extLst>
          </p:cNvPr>
          <p:cNvSpPr txBox="1"/>
          <p:nvPr/>
        </p:nvSpPr>
        <p:spPr>
          <a:xfrm>
            <a:off x="9362620" y="7357829"/>
            <a:ext cx="7896680" cy="523220"/>
          </a:xfrm>
          <a:prstGeom prst="rect">
            <a:avLst/>
          </a:prstGeom>
          <a:noFill/>
        </p:spPr>
        <p:txBody>
          <a:bodyPr wrap="square" rtlCol="0">
            <a:spAutoFit/>
          </a:bodyPr>
          <a:lstStyle/>
          <a:p>
            <a:pPr algn="ctr"/>
            <a:r>
              <a:rPr lang="en-US" sz="2800" dirty="0">
                <a:solidFill>
                  <a:schemeClr val="bg1"/>
                </a:solidFill>
                <a:cs typeface="Sabon Next LT"/>
              </a:rPr>
              <a:t>Referring Domains in Jan 24: 146</a:t>
            </a:r>
            <a:endParaRPr lang="en-US" sz="2800" dirty="0">
              <a:solidFill>
                <a:schemeClr val="bg1"/>
              </a:solidFill>
            </a:endParaRPr>
          </a:p>
        </p:txBody>
      </p:sp>
      <p:pic>
        <p:nvPicPr>
          <p:cNvPr id="10" name="Picture 9">
            <a:extLst>
              <a:ext uri="{FF2B5EF4-FFF2-40B4-BE49-F238E27FC236}">
                <a16:creationId xmlns:a16="http://schemas.microsoft.com/office/drawing/2014/main" id="{27F909E5-178E-541B-5495-7EF4FB543E06}"/>
              </a:ext>
            </a:extLst>
          </p:cNvPr>
          <p:cNvPicPr>
            <a:picLocks noChangeAspect="1"/>
          </p:cNvPicPr>
          <p:nvPr/>
        </p:nvPicPr>
        <p:blipFill>
          <a:blip r:embed="rId3"/>
          <a:stretch>
            <a:fillRect/>
          </a:stretch>
        </p:blipFill>
        <p:spPr>
          <a:xfrm>
            <a:off x="9439248" y="2595301"/>
            <a:ext cx="7743423" cy="4541371"/>
          </a:xfrm>
          <a:prstGeom prst="rect">
            <a:avLst/>
          </a:prstGeom>
        </p:spPr>
      </p:pic>
    </p:spTree>
    <p:extLst>
      <p:ext uri="{BB962C8B-B14F-4D97-AF65-F5344CB8AC3E}">
        <p14:creationId xmlns:p14="http://schemas.microsoft.com/office/powerpoint/2010/main" val="1830261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51AAE408-0F28-E5EC-F6A9-4B764D46C5EE}"/>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FE933938-5162-0580-9743-690F0C54B4F8}"/>
              </a:ext>
            </a:extLst>
          </p:cNvPr>
          <p:cNvSpPr txBox="1"/>
          <p:nvPr/>
        </p:nvSpPr>
        <p:spPr>
          <a:xfrm>
            <a:off x="1028700" y="524905"/>
            <a:ext cx="16230600" cy="768503"/>
          </a:xfrm>
          <a:prstGeom prst="rect">
            <a:avLst/>
          </a:prstGeom>
        </p:spPr>
        <p:txBody>
          <a:bodyPr lIns="0" tIns="0" rIns="0" bIns="0" rtlCol="0" anchor="t">
            <a:spAutoFit/>
          </a:bodyPr>
          <a:lstStyle/>
          <a:p>
            <a:pPr>
              <a:lnSpc>
                <a:spcPts val="6001"/>
              </a:lnSpc>
              <a:spcBef>
                <a:spcPct val="0"/>
              </a:spcBef>
            </a:pPr>
            <a:r>
              <a:rPr lang="en-US" sz="5000" b="1" dirty="0">
                <a:solidFill>
                  <a:srgbClr val="C49B07"/>
                </a:solidFill>
                <a:latin typeface="DM Sans Bold"/>
              </a:rPr>
              <a:t>Referring Domains</a:t>
            </a:r>
            <a:endParaRPr lang="en-US" b="1" dirty="0">
              <a:ea typeface="Calibri"/>
              <a:cs typeface="Calibri"/>
            </a:endParaRPr>
          </a:p>
        </p:txBody>
      </p:sp>
      <p:sp>
        <p:nvSpPr>
          <p:cNvPr id="2" name="TextBox 1">
            <a:extLst>
              <a:ext uri="{FF2B5EF4-FFF2-40B4-BE49-F238E27FC236}">
                <a16:creationId xmlns:a16="http://schemas.microsoft.com/office/drawing/2014/main" id="{BCED2E4D-EF11-66D9-A2CE-E5534342ABE3}"/>
              </a:ext>
            </a:extLst>
          </p:cNvPr>
          <p:cNvSpPr txBox="1"/>
          <p:nvPr/>
        </p:nvSpPr>
        <p:spPr>
          <a:xfrm>
            <a:off x="1028700" y="1589314"/>
            <a:ext cx="14559643" cy="523220"/>
          </a:xfrm>
          <a:prstGeom prst="rect">
            <a:avLst/>
          </a:prstGeom>
          <a:noFill/>
        </p:spPr>
        <p:txBody>
          <a:bodyPr wrap="square" rtlCol="0">
            <a:spAutoFit/>
          </a:bodyPr>
          <a:lstStyle/>
          <a:p>
            <a:r>
              <a:rPr lang="en-US" sz="2800" dirty="0">
                <a:solidFill>
                  <a:schemeClr val="bg1"/>
                </a:solidFill>
              </a:rPr>
              <a:t>Changes in the number of referring domains linking to an analyzed domain.</a:t>
            </a:r>
          </a:p>
        </p:txBody>
      </p:sp>
      <p:pic>
        <p:nvPicPr>
          <p:cNvPr id="5" name="Picture 4">
            <a:extLst>
              <a:ext uri="{FF2B5EF4-FFF2-40B4-BE49-F238E27FC236}">
                <a16:creationId xmlns:a16="http://schemas.microsoft.com/office/drawing/2014/main" id="{4A89185A-8DE2-7B47-AB50-CBEE7F454A83}"/>
              </a:ext>
            </a:extLst>
          </p:cNvPr>
          <p:cNvPicPr>
            <a:picLocks noChangeAspect="1"/>
          </p:cNvPicPr>
          <p:nvPr/>
        </p:nvPicPr>
        <p:blipFill>
          <a:blip r:embed="rId2"/>
          <a:stretch>
            <a:fillRect/>
          </a:stretch>
        </p:blipFill>
        <p:spPr>
          <a:xfrm>
            <a:off x="1028700" y="2595301"/>
            <a:ext cx="7896680" cy="4541371"/>
          </a:xfrm>
          <a:prstGeom prst="rect">
            <a:avLst/>
          </a:prstGeom>
        </p:spPr>
      </p:pic>
      <p:sp>
        <p:nvSpPr>
          <p:cNvPr id="6" name="TextBox 5">
            <a:extLst>
              <a:ext uri="{FF2B5EF4-FFF2-40B4-BE49-F238E27FC236}">
                <a16:creationId xmlns:a16="http://schemas.microsoft.com/office/drawing/2014/main" id="{C8306702-62B9-0B97-AA89-D3ACBE209BF5}"/>
              </a:ext>
            </a:extLst>
          </p:cNvPr>
          <p:cNvSpPr txBox="1"/>
          <p:nvPr/>
        </p:nvSpPr>
        <p:spPr>
          <a:xfrm>
            <a:off x="1028700" y="7357829"/>
            <a:ext cx="7896680" cy="523220"/>
          </a:xfrm>
          <a:prstGeom prst="rect">
            <a:avLst/>
          </a:prstGeom>
          <a:noFill/>
        </p:spPr>
        <p:txBody>
          <a:bodyPr wrap="square" rtlCol="0">
            <a:spAutoFit/>
          </a:bodyPr>
          <a:lstStyle/>
          <a:p>
            <a:pPr algn="ctr"/>
            <a:r>
              <a:rPr lang="en-US" sz="2800" dirty="0">
                <a:solidFill>
                  <a:schemeClr val="bg1"/>
                </a:solidFill>
                <a:ea typeface="+mn-lt"/>
                <a:cs typeface="+mn-lt"/>
              </a:rPr>
              <a:t>Referring Domains in Nov 22: 69</a:t>
            </a:r>
            <a:endParaRPr lang="en-US" sz="2800" b="1" dirty="0">
              <a:solidFill>
                <a:schemeClr val="bg1"/>
              </a:solidFill>
              <a:cs typeface="Sabon Next LT"/>
            </a:endParaRPr>
          </a:p>
        </p:txBody>
      </p:sp>
      <p:sp>
        <p:nvSpPr>
          <p:cNvPr id="8" name="TextBox 7">
            <a:extLst>
              <a:ext uri="{FF2B5EF4-FFF2-40B4-BE49-F238E27FC236}">
                <a16:creationId xmlns:a16="http://schemas.microsoft.com/office/drawing/2014/main" id="{65AA519D-B9F5-50ED-61EC-13096F546042}"/>
              </a:ext>
            </a:extLst>
          </p:cNvPr>
          <p:cNvSpPr txBox="1"/>
          <p:nvPr/>
        </p:nvSpPr>
        <p:spPr>
          <a:xfrm>
            <a:off x="9362620" y="7357829"/>
            <a:ext cx="7896680" cy="523220"/>
          </a:xfrm>
          <a:prstGeom prst="rect">
            <a:avLst/>
          </a:prstGeom>
          <a:noFill/>
        </p:spPr>
        <p:txBody>
          <a:bodyPr wrap="square" rtlCol="0">
            <a:spAutoFit/>
          </a:bodyPr>
          <a:lstStyle/>
          <a:p>
            <a:pPr algn="ctr"/>
            <a:r>
              <a:rPr lang="en-US" sz="2800" dirty="0">
                <a:solidFill>
                  <a:schemeClr val="bg1"/>
                </a:solidFill>
                <a:cs typeface="Sabon Next LT"/>
              </a:rPr>
              <a:t>Referring Domains in Jan 24: 146</a:t>
            </a:r>
            <a:endParaRPr lang="en-US" sz="2800" dirty="0">
              <a:solidFill>
                <a:schemeClr val="bg1"/>
              </a:solidFill>
            </a:endParaRPr>
          </a:p>
        </p:txBody>
      </p:sp>
      <p:pic>
        <p:nvPicPr>
          <p:cNvPr id="10" name="Picture 9">
            <a:extLst>
              <a:ext uri="{FF2B5EF4-FFF2-40B4-BE49-F238E27FC236}">
                <a16:creationId xmlns:a16="http://schemas.microsoft.com/office/drawing/2014/main" id="{851DED20-E148-CF18-CB35-2694ADD2572F}"/>
              </a:ext>
            </a:extLst>
          </p:cNvPr>
          <p:cNvPicPr>
            <a:picLocks noChangeAspect="1"/>
          </p:cNvPicPr>
          <p:nvPr/>
        </p:nvPicPr>
        <p:blipFill>
          <a:blip r:embed="rId3"/>
          <a:stretch>
            <a:fillRect/>
          </a:stretch>
        </p:blipFill>
        <p:spPr>
          <a:xfrm>
            <a:off x="9439248" y="2595301"/>
            <a:ext cx="7743423" cy="4541371"/>
          </a:xfrm>
          <a:prstGeom prst="rect">
            <a:avLst/>
          </a:prstGeom>
        </p:spPr>
      </p:pic>
    </p:spTree>
    <p:extLst>
      <p:ext uri="{BB962C8B-B14F-4D97-AF65-F5344CB8AC3E}">
        <p14:creationId xmlns:p14="http://schemas.microsoft.com/office/powerpoint/2010/main" val="1725492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TextBox 3"/>
          <p:cNvSpPr txBox="1"/>
          <p:nvPr/>
        </p:nvSpPr>
        <p:spPr>
          <a:xfrm>
            <a:off x="1028700" y="1019175"/>
            <a:ext cx="12434978" cy="769441"/>
          </a:xfrm>
          <a:prstGeom prst="rect">
            <a:avLst/>
          </a:prstGeom>
        </p:spPr>
        <p:txBody>
          <a:bodyPr wrap="square" lIns="0" tIns="0" rIns="0" bIns="0" rtlCol="0" anchor="t">
            <a:spAutoFit/>
          </a:bodyPr>
          <a:lstStyle/>
          <a:p>
            <a:pPr>
              <a:lnSpc>
                <a:spcPts val="6001"/>
              </a:lnSpc>
              <a:spcBef>
                <a:spcPct val="0"/>
              </a:spcBef>
            </a:pPr>
            <a:r>
              <a:rPr lang="en-US" sz="5001">
                <a:solidFill>
                  <a:srgbClr val="C49B07"/>
                </a:solidFill>
                <a:latin typeface="DM Sans Bold"/>
              </a:rPr>
              <a:t>GOOGLE ANALYTICS: Overview​</a:t>
            </a:r>
          </a:p>
        </p:txBody>
      </p:sp>
      <p:sp>
        <p:nvSpPr>
          <p:cNvPr id="4" name="TextBox 4"/>
          <p:cNvSpPr txBox="1"/>
          <p:nvPr/>
        </p:nvSpPr>
        <p:spPr>
          <a:xfrm>
            <a:off x="13872356" y="3815568"/>
            <a:ext cx="3386944" cy="4199419"/>
          </a:xfrm>
          <a:prstGeom prst="rect">
            <a:avLst/>
          </a:prstGeom>
        </p:spPr>
        <p:txBody>
          <a:bodyPr lIns="0" tIns="0" rIns="0" bIns="0" rtlCol="0" anchor="t">
            <a:spAutoFit/>
          </a:bodyPr>
          <a:lstStyle/>
          <a:p>
            <a:pPr>
              <a:lnSpc>
                <a:spcPts val="4080"/>
              </a:lnSpc>
              <a:spcBef>
                <a:spcPct val="0"/>
              </a:spcBef>
            </a:pPr>
            <a:r>
              <a:rPr lang="en-US" sz="3400" dirty="0">
                <a:solidFill>
                  <a:srgbClr val="FFFFFF"/>
                </a:solidFill>
                <a:latin typeface="DM Sans"/>
              </a:rPr>
              <a:t>This graph represents overview report for Nov 2022 to Feb 2024 which shows continuous growth.</a:t>
            </a:r>
          </a:p>
        </p:txBody>
      </p:sp>
      <p:pic>
        <p:nvPicPr>
          <p:cNvPr id="6" name="Picture 5">
            <a:extLst>
              <a:ext uri="{FF2B5EF4-FFF2-40B4-BE49-F238E27FC236}">
                <a16:creationId xmlns:a16="http://schemas.microsoft.com/office/drawing/2014/main" id="{3608D874-538E-8F3B-8029-E4B7D650CDC7}"/>
              </a:ext>
            </a:extLst>
          </p:cNvPr>
          <p:cNvPicPr>
            <a:picLocks noChangeAspect="1"/>
          </p:cNvPicPr>
          <p:nvPr/>
        </p:nvPicPr>
        <p:blipFill>
          <a:blip r:embed="rId2"/>
          <a:stretch>
            <a:fillRect/>
          </a:stretch>
        </p:blipFill>
        <p:spPr>
          <a:xfrm>
            <a:off x="831209" y="2003341"/>
            <a:ext cx="12750089" cy="653798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TextBox 3"/>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a:solidFill>
                  <a:srgbClr val="C49B07"/>
                </a:solidFill>
                <a:latin typeface="DM Sans Bold"/>
              </a:rPr>
              <a:t>GOOGLE ANALYTICS: Traffic Acquisition</a:t>
            </a:r>
          </a:p>
        </p:txBody>
      </p:sp>
      <p:sp>
        <p:nvSpPr>
          <p:cNvPr id="4" name="TextBox 4"/>
          <p:cNvSpPr txBox="1"/>
          <p:nvPr/>
        </p:nvSpPr>
        <p:spPr>
          <a:xfrm>
            <a:off x="1028700" y="7897400"/>
            <a:ext cx="16446326" cy="518925"/>
          </a:xfrm>
          <a:prstGeom prst="rect">
            <a:avLst/>
          </a:prstGeom>
        </p:spPr>
        <p:txBody>
          <a:bodyPr lIns="0" tIns="0" rIns="0" bIns="0" rtlCol="0" anchor="t">
            <a:spAutoFit/>
          </a:bodyPr>
          <a:lstStyle/>
          <a:p>
            <a:pPr>
              <a:lnSpc>
                <a:spcPts val="4080"/>
              </a:lnSpc>
              <a:spcBef>
                <a:spcPct val="0"/>
              </a:spcBef>
            </a:pPr>
            <a:r>
              <a:rPr lang="en-US" sz="3400" dirty="0">
                <a:solidFill>
                  <a:srgbClr val="FFFFFF"/>
                </a:solidFill>
                <a:latin typeface="DM Sans"/>
              </a:rPr>
              <a:t>The above graph shows us traffic acquisition from Nov 2022 to Feb 2024.</a:t>
            </a:r>
          </a:p>
        </p:txBody>
      </p:sp>
      <p:pic>
        <p:nvPicPr>
          <p:cNvPr id="6" name="Picture 5">
            <a:extLst>
              <a:ext uri="{FF2B5EF4-FFF2-40B4-BE49-F238E27FC236}">
                <a16:creationId xmlns:a16="http://schemas.microsoft.com/office/drawing/2014/main" id="{407242CE-8F33-DDDD-2EBA-6952DD6528B3}"/>
              </a:ext>
            </a:extLst>
          </p:cNvPr>
          <p:cNvPicPr>
            <a:picLocks noChangeAspect="1"/>
          </p:cNvPicPr>
          <p:nvPr/>
        </p:nvPicPr>
        <p:blipFill>
          <a:blip r:embed="rId2"/>
          <a:stretch>
            <a:fillRect/>
          </a:stretch>
        </p:blipFill>
        <p:spPr>
          <a:xfrm>
            <a:off x="942558" y="2130137"/>
            <a:ext cx="16316742" cy="521561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574E71C6-3BCB-9881-A600-702304983EB4}"/>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0BC3D163-6E97-5295-C86E-4E64B171C00D}"/>
              </a:ext>
            </a:extLst>
          </p:cNvPr>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a:solidFill>
                  <a:srgbClr val="C49B07"/>
                </a:solidFill>
                <a:latin typeface="DM Sans Bold"/>
              </a:rPr>
              <a:t>GOOGLE ANALYTICS: Traffic Acquisition</a:t>
            </a:r>
          </a:p>
        </p:txBody>
      </p:sp>
      <p:sp>
        <p:nvSpPr>
          <p:cNvPr id="4" name="TextBox 4">
            <a:extLst>
              <a:ext uri="{FF2B5EF4-FFF2-40B4-BE49-F238E27FC236}">
                <a16:creationId xmlns:a16="http://schemas.microsoft.com/office/drawing/2014/main" id="{3519388E-7760-E50C-4EA5-A097F3E7A41D}"/>
              </a:ext>
            </a:extLst>
          </p:cNvPr>
          <p:cNvSpPr txBox="1"/>
          <p:nvPr/>
        </p:nvSpPr>
        <p:spPr>
          <a:xfrm>
            <a:off x="1028700" y="8305800"/>
            <a:ext cx="16446326" cy="518925"/>
          </a:xfrm>
          <a:prstGeom prst="rect">
            <a:avLst/>
          </a:prstGeom>
        </p:spPr>
        <p:txBody>
          <a:bodyPr lIns="0" tIns="0" rIns="0" bIns="0" rtlCol="0" anchor="t">
            <a:spAutoFit/>
          </a:bodyPr>
          <a:lstStyle/>
          <a:p>
            <a:pPr>
              <a:lnSpc>
                <a:spcPts val="4080"/>
              </a:lnSpc>
              <a:spcBef>
                <a:spcPct val="0"/>
              </a:spcBef>
            </a:pPr>
            <a:r>
              <a:rPr lang="en-US" sz="3400">
                <a:solidFill>
                  <a:srgbClr val="FFFFFF"/>
                </a:solidFill>
                <a:latin typeface="DM Sans"/>
              </a:rPr>
              <a:t>Detailed representation of traffic acquisition from various sources.</a:t>
            </a:r>
          </a:p>
        </p:txBody>
      </p:sp>
      <p:pic>
        <p:nvPicPr>
          <p:cNvPr id="6" name="Picture 5">
            <a:extLst>
              <a:ext uri="{FF2B5EF4-FFF2-40B4-BE49-F238E27FC236}">
                <a16:creationId xmlns:a16="http://schemas.microsoft.com/office/drawing/2014/main" id="{E9ADBF25-91BF-524B-6E51-8A912123600B}"/>
              </a:ext>
            </a:extLst>
          </p:cNvPr>
          <p:cNvPicPr>
            <a:picLocks noChangeAspect="1"/>
          </p:cNvPicPr>
          <p:nvPr/>
        </p:nvPicPr>
        <p:blipFill>
          <a:blip r:embed="rId2"/>
          <a:stretch>
            <a:fillRect/>
          </a:stretch>
        </p:blipFill>
        <p:spPr>
          <a:xfrm>
            <a:off x="1184565" y="1968041"/>
            <a:ext cx="14050607" cy="6160418"/>
          </a:xfrm>
          <a:prstGeom prst="rect">
            <a:avLst/>
          </a:prstGeom>
        </p:spPr>
      </p:pic>
    </p:spTree>
    <p:extLst>
      <p:ext uri="{BB962C8B-B14F-4D97-AF65-F5344CB8AC3E}">
        <p14:creationId xmlns:p14="http://schemas.microsoft.com/office/powerpoint/2010/main" val="2223349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TextBox 3"/>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a:solidFill>
                  <a:srgbClr val="C49B07"/>
                </a:solidFill>
                <a:latin typeface="DM Sans Bold"/>
              </a:rPr>
              <a:t>GOOGLE ANALYTICS: Engagement Overview</a:t>
            </a:r>
          </a:p>
        </p:txBody>
      </p:sp>
      <p:sp>
        <p:nvSpPr>
          <p:cNvPr id="4" name="TextBox 4"/>
          <p:cNvSpPr txBox="1"/>
          <p:nvPr/>
        </p:nvSpPr>
        <p:spPr>
          <a:xfrm>
            <a:off x="1028700" y="8027773"/>
            <a:ext cx="16230600" cy="1044710"/>
          </a:xfrm>
          <a:prstGeom prst="rect">
            <a:avLst/>
          </a:prstGeom>
        </p:spPr>
        <p:txBody>
          <a:bodyPr lIns="0" tIns="0" rIns="0" bIns="0" rtlCol="0" anchor="t">
            <a:spAutoFit/>
          </a:bodyPr>
          <a:lstStyle/>
          <a:p>
            <a:pPr>
              <a:lnSpc>
                <a:spcPts val="4080"/>
              </a:lnSpc>
              <a:spcBef>
                <a:spcPct val="0"/>
              </a:spcBef>
            </a:pPr>
            <a:r>
              <a:rPr lang="en-US" sz="3400">
                <a:solidFill>
                  <a:srgbClr val="FFFFFF"/>
                </a:solidFill>
                <a:latin typeface="DM Sans"/>
              </a:rPr>
              <a:t>The above graph shows us data for engagement overview during the duration of Jun 23 – Jan 24.</a:t>
            </a:r>
          </a:p>
        </p:txBody>
      </p:sp>
      <p:pic>
        <p:nvPicPr>
          <p:cNvPr id="6" name="Picture 5">
            <a:extLst>
              <a:ext uri="{FF2B5EF4-FFF2-40B4-BE49-F238E27FC236}">
                <a16:creationId xmlns:a16="http://schemas.microsoft.com/office/drawing/2014/main" id="{CAD8E93C-D7CB-4B4B-650F-BB7C6F714D06}"/>
              </a:ext>
            </a:extLst>
          </p:cNvPr>
          <p:cNvPicPr>
            <a:picLocks noChangeAspect="1"/>
          </p:cNvPicPr>
          <p:nvPr/>
        </p:nvPicPr>
        <p:blipFill>
          <a:blip r:embed="rId2"/>
          <a:stretch>
            <a:fillRect/>
          </a:stretch>
        </p:blipFill>
        <p:spPr>
          <a:xfrm>
            <a:off x="1028700" y="2202872"/>
            <a:ext cx="16442576" cy="532014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TextBox 3"/>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a:solidFill>
                  <a:srgbClr val="C49B07"/>
                </a:solidFill>
                <a:latin typeface="DM Sans Bold"/>
              </a:rPr>
              <a:t>ORGANIC KEYWORDS GRAPH​</a:t>
            </a:r>
          </a:p>
        </p:txBody>
      </p:sp>
      <p:sp>
        <p:nvSpPr>
          <p:cNvPr id="4" name="TextBox 4"/>
          <p:cNvSpPr txBox="1"/>
          <p:nvPr/>
        </p:nvSpPr>
        <p:spPr>
          <a:xfrm>
            <a:off x="1028700" y="1790700"/>
            <a:ext cx="16446326" cy="1028700"/>
          </a:xfrm>
          <a:prstGeom prst="rect">
            <a:avLst/>
          </a:prstGeom>
        </p:spPr>
        <p:txBody>
          <a:bodyPr lIns="0" tIns="0" rIns="0" bIns="0" rtlCol="0" anchor="t">
            <a:spAutoFit/>
          </a:bodyPr>
          <a:lstStyle/>
          <a:p>
            <a:pPr>
              <a:lnSpc>
                <a:spcPts val="4080"/>
              </a:lnSpc>
              <a:spcBef>
                <a:spcPct val="0"/>
              </a:spcBef>
            </a:pPr>
            <a:r>
              <a:rPr lang="en-US" sz="3400" dirty="0">
                <a:solidFill>
                  <a:srgbClr val="FFFFFF"/>
                </a:solidFill>
                <a:latin typeface="DM Sans"/>
              </a:rPr>
              <a:t>This Slide shows the Continuous growth on the website in the past Months. The Data is backed by the most trusted tool SEMrush. ​</a:t>
            </a:r>
          </a:p>
        </p:txBody>
      </p:sp>
      <p:sp>
        <p:nvSpPr>
          <p:cNvPr id="5" name="TextBox 5"/>
          <p:cNvSpPr txBox="1"/>
          <p:nvPr/>
        </p:nvSpPr>
        <p:spPr>
          <a:xfrm>
            <a:off x="1028700" y="3236175"/>
            <a:ext cx="4487686" cy="438453"/>
          </a:xfrm>
          <a:prstGeom prst="rect">
            <a:avLst/>
          </a:prstGeom>
        </p:spPr>
        <p:txBody>
          <a:bodyPr wrap="square" lIns="0" tIns="0" rIns="0" bIns="0" rtlCol="0" anchor="t">
            <a:spAutoFit/>
          </a:bodyPr>
          <a:lstStyle/>
          <a:p>
            <a:pPr>
              <a:lnSpc>
                <a:spcPts val="3479"/>
              </a:lnSpc>
              <a:spcBef>
                <a:spcPct val="0"/>
              </a:spcBef>
            </a:pPr>
            <a:r>
              <a:rPr lang="en-US" sz="2899" dirty="0">
                <a:solidFill>
                  <a:srgbClr val="EFC332"/>
                </a:solidFill>
                <a:latin typeface="DM Sans Bold"/>
              </a:rPr>
              <a:t>2 Year Data Graph:​</a:t>
            </a:r>
            <a:endParaRPr lang="en-US" dirty="0"/>
          </a:p>
        </p:txBody>
      </p:sp>
      <p:pic>
        <p:nvPicPr>
          <p:cNvPr id="7" name="Picture 6">
            <a:extLst>
              <a:ext uri="{FF2B5EF4-FFF2-40B4-BE49-F238E27FC236}">
                <a16:creationId xmlns:a16="http://schemas.microsoft.com/office/drawing/2014/main" id="{D3D38D3B-E2B6-A75F-ECDD-4F530DDF1AA3}"/>
              </a:ext>
            </a:extLst>
          </p:cNvPr>
          <p:cNvPicPr>
            <a:picLocks noChangeAspect="1"/>
          </p:cNvPicPr>
          <p:nvPr/>
        </p:nvPicPr>
        <p:blipFill>
          <a:blip r:embed="rId2"/>
          <a:stretch>
            <a:fillRect/>
          </a:stretch>
        </p:blipFill>
        <p:spPr>
          <a:xfrm>
            <a:off x="1028700" y="4091403"/>
            <a:ext cx="16542045" cy="517642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03E8985C-9A95-2D8C-4704-EF08EA4B86DB}"/>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A40F4425-5DA2-1F25-3348-DE5DF18E2698}"/>
              </a:ext>
            </a:extLst>
          </p:cNvPr>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dirty="0">
                <a:solidFill>
                  <a:srgbClr val="C49B07"/>
                </a:solidFill>
                <a:latin typeface="DM Sans Bold"/>
              </a:rPr>
              <a:t>ORGANIC TRAFFIC GRAPH​</a:t>
            </a:r>
          </a:p>
        </p:txBody>
      </p:sp>
      <p:sp>
        <p:nvSpPr>
          <p:cNvPr id="4" name="TextBox 4">
            <a:extLst>
              <a:ext uri="{FF2B5EF4-FFF2-40B4-BE49-F238E27FC236}">
                <a16:creationId xmlns:a16="http://schemas.microsoft.com/office/drawing/2014/main" id="{2F5DB4D5-A017-2DF9-B3AA-3EF771C5FAED}"/>
              </a:ext>
            </a:extLst>
          </p:cNvPr>
          <p:cNvSpPr txBox="1"/>
          <p:nvPr/>
        </p:nvSpPr>
        <p:spPr>
          <a:xfrm>
            <a:off x="1028700" y="1790700"/>
            <a:ext cx="16446326" cy="1028700"/>
          </a:xfrm>
          <a:prstGeom prst="rect">
            <a:avLst/>
          </a:prstGeom>
        </p:spPr>
        <p:txBody>
          <a:bodyPr lIns="0" tIns="0" rIns="0" bIns="0" rtlCol="0" anchor="t">
            <a:spAutoFit/>
          </a:bodyPr>
          <a:lstStyle/>
          <a:p>
            <a:pPr>
              <a:lnSpc>
                <a:spcPts val="4080"/>
              </a:lnSpc>
              <a:spcBef>
                <a:spcPct val="0"/>
              </a:spcBef>
            </a:pPr>
            <a:r>
              <a:rPr lang="en-US" sz="3400" dirty="0">
                <a:solidFill>
                  <a:srgbClr val="FFFFFF"/>
                </a:solidFill>
                <a:latin typeface="DM Sans"/>
              </a:rPr>
              <a:t>This Slide shows the Continuous growth on the website in the past Months. The Data is backed by the most trusted tool SEMrush. ​</a:t>
            </a:r>
          </a:p>
        </p:txBody>
      </p:sp>
      <p:sp>
        <p:nvSpPr>
          <p:cNvPr id="5" name="TextBox 5">
            <a:extLst>
              <a:ext uri="{FF2B5EF4-FFF2-40B4-BE49-F238E27FC236}">
                <a16:creationId xmlns:a16="http://schemas.microsoft.com/office/drawing/2014/main" id="{FC143E1F-7B3B-F1A3-D14C-1C2AD36BB922}"/>
              </a:ext>
            </a:extLst>
          </p:cNvPr>
          <p:cNvSpPr txBox="1"/>
          <p:nvPr/>
        </p:nvSpPr>
        <p:spPr>
          <a:xfrm>
            <a:off x="1028700" y="3236175"/>
            <a:ext cx="4487686" cy="438453"/>
          </a:xfrm>
          <a:prstGeom prst="rect">
            <a:avLst/>
          </a:prstGeom>
        </p:spPr>
        <p:txBody>
          <a:bodyPr wrap="square" lIns="0" tIns="0" rIns="0" bIns="0" rtlCol="0" anchor="t">
            <a:spAutoFit/>
          </a:bodyPr>
          <a:lstStyle/>
          <a:p>
            <a:pPr>
              <a:lnSpc>
                <a:spcPts val="3479"/>
              </a:lnSpc>
              <a:spcBef>
                <a:spcPct val="0"/>
              </a:spcBef>
            </a:pPr>
            <a:r>
              <a:rPr lang="en-US" sz="2899" dirty="0">
                <a:solidFill>
                  <a:srgbClr val="EFC332"/>
                </a:solidFill>
                <a:latin typeface="DM Sans Bold"/>
              </a:rPr>
              <a:t>2 Year Data Graph:​</a:t>
            </a:r>
            <a:endParaRPr lang="en-US" dirty="0"/>
          </a:p>
        </p:txBody>
      </p:sp>
      <p:pic>
        <p:nvPicPr>
          <p:cNvPr id="6" name="Picture 5">
            <a:extLst>
              <a:ext uri="{FF2B5EF4-FFF2-40B4-BE49-F238E27FC236}">
                <a16:creationId xmlns:a16="http://schemas.microsoft.com/office/drawing/2014/main" id="{4EA6BC61-F366-70EE-12DD-ED5459BB1DC4}"/>
              </a:ext>
            </a:extLst>
          </p:cNvPr>
          <p:cNvPicPr>
            <a:picLocks noChangeAspect="1"/>
          </p:cNvPicPr>
          <p:nvPr/>
        </p:nvPicPr>
        <p:blipFill>
          <a:blip r:embed="rId2"/>
          <a:stretch>
            <a:fillRect/>
          </a:stretch>
        </p:blipFill>
        <p:spPr>
          <a:xfrm>
            <a:off x="1028700" y="3918453"/>
            <a:ext cx="15985916" cy="5080073"/>
          </a:xfrm>
          <a:prstGeom prst="rect">
            <a:avLst/>
          </a:prstGeom>
        </p:spPr>
      </p:pic>
    </p:spTree>
    <p:extLst>
      <p:ext uri="{BB962C8B-B14F-4D97-AF65-F5344CB8AC3E}">
        <p14:creationId xmlns:p14="http://schemas.microsoft.com/office/powerpoint/2010/main" val="524227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6C097D6C-2383-7601-742B-107C81100A9A}"/>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7AB3C2AC-6A5F-FCB2-B74B-01D58C398758}"/>
              </a:ext>
            </a:extLst>
          </p:cNvPr>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endParaRPr lang="en-US" sz="5000">
              <a:solidFill>
                <a:srgbClr val="C49B07"/>
              </a:solidFill>
              <a:latin typeface="DM Sans Bold"/>
            </a:endParaRPr>
          </a:p>
        </p:txBody>
      </p:sp>
      <p:sp>
        <p:nvSpPr>
          <p:cNvPr id="4" name="TextBox 4">
            <a:extLst>
              <a:ext uri="{FF2B5EF4-FFF2-40B4-BE49-F238E27FC236}">
                <a16:creationId xmlns:a16="http://schemas.microsoft.com/office/drawing/2014/main" id="{567F13F4-2115-2A19-1076-C9042D0BC019}"/>
              </a:ext>
            </a:extLst>
          </p:cNvPr>
          <p:cNvSpPr txBox="1"/>
          <p:nvPr/>
        </p:nvSpPr>
        <p:spPr>
          <a:xfrm>
            <a:off x="1028700" y="512345"/>
            <a:ext cx="16446326" cy="1039580"/>
          </a:xfrm>
          <a:prstGeom prst="rect">
            <a:avLst/>
          </a:prstGeom>
        </p:spPr>
        <p:txBody>
          <a:bodyPr lIns="0" tIns="0" rIns="0" bIns="0" rtlCol="0" anchor="t">
            <a:spAutoFit/>
          </a:bodyPr>
          <a:lstStyle/>
          <a:p>
            <a:pPr>
              <a:lnSpc>
                <a:spcPts val="4080"/>
              </a:lnSpc>
              <a:spcBef>
                <a:spcPct val="0"/>
              </a:spcBef>
            </a:pPr>
            <a:r>
              <a:rPr lang="en-US" sz="3400">
                <a:solidFill>
                  <a:srgbClr val="FFFFFF"/>
                </a:solidFill>
                <a:latin typeface="DM Sans"/>
              </a:rPr>
              <a:t>This Slide shows the keywords rank in the past Months. The Data is backed by the most trusted tool SEMrush. ​</a:t>
            </a:r>
          </a:p>
        </p:txBody>
      </p:sp>
      <p:sp>
        <p:nvSpPr>
          <p:cNvPr id="5" name="TextBox 5">
            <a:extLst>
              <a:ext uri="{FF2B5EF4-FFF2-40B4-BE49-F238E27FC236}">
                <a16:creationId xmlns:a16="http://schemas.microsoft.com/office/drawing/2014/main" id="{D14D0B6C-FFFE-6021-6A9D-33AF91B26CF9}"/>
              </a:ext>
            </a:extLst>
          </p:cNvPr>
          <p:cNvSpPr txBox="1"/>
          <p:nvPr/>
        </p:nvSpPr>
        <p:spPr>
          <a:xfrm>
            <a:off x="1028700" y="3236175"/>
            <a:ext cx="4487686" cy="438453"/>
          </a:xfrm>
          <a:prstGeom prst="rect">
            <a:avLst/>
          </a:prstGeom>
        </p:spPr>
        <p:txBody>
          <a:bodyPr wrap="square" lIns="0" tIns="0" rIns="0" bIns="0" rtlCol="0" anchor="t">
            <a:spAutoFit/>
          </a:bodyPr>
          <a:lstStyle/>
          <a:p>
            <a:pPr>
              <a:lnSpc>
                <a:spcPts val="3479"/>
              </a:lnSpc>
              <a:spcBef>
                <a:spcPct val="0"/>
              </a:spcBef>
            </a:pPr>
            <a:endParaRPr lang="en-US" sz="2850">
              <a:solidFill>
                <a:srgbClr val="EFC332"/>
              </a:solidFill>
              <a:latin typeface="DM Sans Bold"/>
            </a:endParaRPr>
          </a:p>
        </p:txBody>
      </p:sp>
      <p:pic>
        <p:nvPicPr>
          <p:cNvPr id="7" name="Picture 6">
            <a:extLst>
              <a:ext uri="{FF2B5EF4-FFF2-40B4-BE49-F238E27FC236}">
                <a16:creationId xmlns:a16="http://schemas.microsoft.com/office/drawing/2014/main" id="{39BA7546-827D-B52B-C644-CFAB3ED8DD2B}"/>
              </a:ext>
            </a:extLst>
          </p:cNvPr>
          <p:cNvPicPr>
            <a:picLocks noChangeAspect="1"/>
          </p:cNvPicPr>
          <p:nvPr/>
        </p:nvPicPr>
        <p:blipFill>
          <a:blip r:embed="rId2"/>
          <a:stretch>
            <a:fillRect/>
          </a:stretch>
        </p:blipFill>
        <p:spPr>
          <a:xfrm>
            <a:off x="2735643" y="1790700"/>
            <a:ext cx="12949920" cy="7983955"/>
          </a:xfrm>
          <a:prstGeom prst="rect">
            <a:avLst/>
          </a:prstGeom>
        </p:spPr>
      </p:pic>
    </p:spTree>
    <p:extLst>
      <p:ext uri="{BB962C8B-B14F-4D97-AF65-F5344CB8AC3E}">
        <p14:creationId xmlns:p14="http://schemas.microsoft.com/office/powerpoint/2010/main" val="2001405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TextBox 3"/>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dirty="0">
                <a:solidFill>
                  <a:srgbClr val="C49B07"/>
                </a:solidFill>
                <a:latin typeface="DM Sans Bold"/>
              </a:rPr>
              <a:t>ORGANIC KEYWORD COMPARISON – 2022 to 2023​</a:t>
            </a:r>
          </a:p>
        </p:txBody>
      </p:sp>
      <p:sp>
        <p:nvSpPr>
          <p:cNvPr id="4" name="TextBox 4"/>
          <p:cNvSpPr txBox="1"/>
          <p:nvPr/>
        </p:nvSpPr>
        <p:spPr>
          <a:xfrm>
            <a:off x="1028700" y="2134650"/>
            <a:ext cx="16446326" cy="1039580"/>
          </a:xfrm>
          <a:prstGeom prst="rect">
            <a:avLst/>
          </a:prstGeom>
        </p:spPr>
        <p:txBody>
          <a:bodyPr lIns="0" tIns="0" rIns="0" bIns="0" rtlCol="0" anchor="t">
            <a:spAutoFit/>
          </a:bodyPr>
          <a:lstStyle/>
          <a:p>
            <a:pPr>
              <a:lnSpc>
                <a:spcPts val="4080"/>
              </a:lnSpc>
              <a:spcBef>
                <a:spcPct val="0"/>
              </a:spcBef>
            </a:pPr>
            <a:r>
              <a:rPr lang="en-US" sz="3400" dirty="0">
                <a:solidFill>
                  <a:srgbClr val="FFFFFF"/>
                </a:solidFill>
                <a:latin typeface="DM Sans"/>
              </a:rPr>
              <a:t>This Slide shows the Growth Report Comparison for organic keywords drawn between 2022 and 2023, which shows </a:t>
            </a:r>
            <a:r>
              <a:rPr lang="en-US" sz="3400" dirty="0">
                <a:solidFill>
                  <a:srgbClr val="35A15E"/>
                </a:solidFill>
                <a:latin typeface="DM Sans Bold"/>
              </a:rPr>
              <a:t>+719% growth. </a:t>
            </a:r>
            <a:r>
              <a:rPr lang="en-US" sz="3400" dirty="0">
                <a:solidFill>
                  <a:srgbClr val="FFFFFF"/>
                </a:solidFill>
                <a:latin typeface="DM Sans"/>
              </a:rPr>
              <a:t>​</a:t>
            </a:r>
          </a:p>
        </p:txBody>
      </p:sp>
      <p:pic>
        <p:nvPicPr>
          <p:cNvPr id="6" name="Picture 5">
            <a:extLst>
              <a:ext uri="{FF2B5EF4-FFF2-40B4-BE49-F238E27FC236}">
                <a16:creationId xmlns:a16="http://schemas.microsoft.com/office/drawing/2014/main" id="{97DF6E06-F7B3-7B40-5453-9D11404A8FE8}"/>
              </a:ext>
            </a:extLst>
          </p:cNvPr>
          <p:cNvPicPr>
            <a:picLocks noChangeAspect="1"/>
          </p:cNvPicPr>
          <p:nvPr/>
        </p:nvPicPr>
        <p:blipFill>
          <a:blip r:embed="rId2"/>
          <a:stretch>
            <a:fillRect/>
          </a:stretch>
        </p:blipFill>
        <p:spPr>
          <a:xfrm>
            <a:off x="1028700" y="3746780"/>
            <a:ext cx="16110000" cy="463417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TextBox 3"/>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a:solidFill>
                  <a:srgbClr val="C49B07"/>
                </a:solidFill>
                <a:latin typeface="DM Sans Bold"/>
              </a:rPr>
              <a:t>MISCELENIOUS GROWTH​</a:t>
            </a:r>
          </a:p>
        </p:txBody>
      </p:sp>
      <p:sp>
        <p:nvSpPr>
          <p:cNvPr id="4" name="TextBox 4"/>
          <p:cNvSpPr txBox="1"/>
          <p:nvPr/>
        </p:nvSpPr>
        <p:spPr>
          <a:xfrm>
            <a:off x="1028700" y="2134650"/>
            <a:ext cx="13819796" cy="1044710"/>
          </a:xfrm>
          <a:prstGeom prst="rect">
            <a:avLst/>
          </a:prstGeom>
        </p:spPr>
        <p:txBody>
          <a:bodyPr lIns="0" tIns="0" rIns="0" bIns="0" rtlCol="0" anchor="t">
            <a:spAutoFit/>
          </a:bodyPr>
          <a:lstStyle/>
          <a:p>
            <a:pPr>
              <a:lnSpc>
                <a:spcPts val="4080"/>
              </a:lnSpc>
              <a:spcBef>
                <a:spcPct val="0"/>
              </a:spcBef>
            </a:pPr>
            <a:r>
              <a:rPr lang="en-US" sz="3400" dirty="0">
                <a:solidFill>
                  <a:srgbClr val="FFFFFF"/>
                </a:solidFill>
                <a:latin typeface="DM Sans"/>
              </a:rPr>
              <a:t>This Slide shows Non-branded Traffic, Top Position Changes and Position Distribution Compared between 2022 and 2023</a:t>
            </a:r>
          </a:p>
        </p:txBody>
      </p:sp>
      <p:pic>
        <p:nvPicPr>
          <p:cNvPr id="6" name="Picture 5">
            <a:extLst>
              <a:ext uri="{FF2B5EF4-FFF2-40B4-BE49-F238E27FC236}">
                <a16:creationId xmlns:a16="http://schemas.microsoft.com/office/drawing/2014/main" id="{189D39B1-2EE3-30D8-2593-9E63BDE27ECC}"/>
              </a:ext>
            </a:extLst>
          </p:cNvPr>
          <p:cNvPicPr>
            <a:picLocks noChangeAspect="1"/>
          </p:cNvPicPr>
          <p:nvPr/>
        </p:nvPicPr>
        <p:blipFill>
          <a:blip r:embed="rId2"/>
          <a:stretch>
            <a:fillRect/>
          </a:stretch>
        </p:blipFill>
        <p:spPr>
          <a:xfrm>
            <a:off x="1028700" y="4120332"/>
            <a:ext cx="16065013" cy="402405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TextBox 3"/>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0">
                <a:solidFill>
                  <a:srgbClr val="C49B07"/>
                </a:solidFill>
                <a:latin typeface="DM Sans Bold"/>
              </a:rPr>
              <a:t>TRAFFIC BY COUNTRY​</a:t>
            </a:r>
          </a:p>
        </p:txBody>
      </p:sp>
      <p:sp>
        <p:nvSpPr>
          <p:cNvPr id="4" name="TextBox 4"/>
          <p:cNvSpPr txBox="1"/>
          <p:nvPr/>
        </p:nvSpPr>
        <p:spPr>
          <a:xfrm>
            <a:off x="1028700" y="2134650"/>
            <a:ext cx="13819796" cy="1039580"/>
          </a:xfrm>
          <a:prstGeom prst="rect">
            <a:avLst/>
          </a:prstGeom>
        </p:spPr>
        <p:txBody>
          <a:bodyPr lIns="0" tIns="0" rIns="0" bIns="0" rtlCol="0" anchor="t">
            <a:spAutoFit/>
          </a:bodyPr>
          <a:lstStyle/>
          <a:p>
            <a:pPr>
              <a:lnSpc>
                <a:spcPts val="4080"/>
              </a:lnSpc>
              <a:spcBef>
                <a:spcPct val="0"/>
              </a:spcBef>
            </a:pPr>
            <a:r>
              <a:rPr lang="en-US" sz="3400" dirty="0">
                <a:solidFill>
                  <a:srgbClr val="FFFFFF"/>
                </a:solidFill>
                <a:latin typeface="DM Sans"/>
              </a:rPr>
              <a:t>This Slide shows Traffic Growth by Country in previous months that is Nov 2022 – Feb 2024.​</a:t>
            </a:r>
          </a:p>
        </p:txBody>
      </p:sp>
      <p:pic>
        <p:nvPicPr>
          <p:cNvPr id="5" name="Picture 4">
            <a:extLst>
              <a:ext uri="{FF2B5EF4-FFF2-40B4-BE49-F238E27FC236}">
                <a16:creationId xmlns:a16="http://schemas.microsoft.com/office/drawing/2014/main" id="{F3DD6DF8-E6C4-EDEE-F96D-C00DE1C5AB74}"/>
              </a:ext>
            </a:extLst>
          </p:cNvPr>
          <p:cNvPicPr>
            <a:picLocks noChangeAspect="1"/>
          </p:cNvPicPr>
          <p:nvPr/>
        </p:nvPicPr>
        <p:blipFill>
          <a:blip r:embed="rId2"/>
          <a:stretch>
            <a:fillRect/>
          </a:stretch>
        </p:blipFill>
        <p:spPr>
          <a:xfrm>
            <a:off x="1028699" y="3518180"/>
            <a:ext cx="16055971" cy="608302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TextBox 3"/>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a:solidFill>
                  <a:srgbClr val="C49B07"/>
                </a:solidFill>
                <a:latin typeface="DM Sans Bold"/>
              </a:rPr>
              <a:t>TOTAL SALES​</a:t>
            </a:r>
          </a:p>
        </p:txBody>
      </p:sp>
      <p:sp>
        <p:nvSpPr>
          <p:cNvPr id="4" name="TextBox 4"/>
          <p:cNvSpPr txBox="1"/>
          <p:nvPr/>
        </p:nvSpPr>
        <p:spPr>
          <a:xfrm>
            <a:off x="1028700" y="2134650"/>
            <a:ext cx="13819796" cy="1039580"/>
          </a:xfrm>
          <a:prstGeom prst="rect">
            <a:avLst/>
          </a:prstGeom>
        </p:spPr>
        <p:txBody>
          <a:bodyPr lIns="0" tIns="0" rIns="0" bIns="0" rtlCol="0" anchor="t">
            <a:spAutoFit/>
          </a:bodyPr>
          <a:lstStyle/>
          <a:p>
            <a:pPr>
              <a:lnSpc>
                <a:spcPts val="4080"/>
              </a:lnSpc>
              <a:spcBef>
                <a:spcPct val="0"/>
              </a:spcBef>
            </a:pPr>
            <a:r>
              <a:rPr lang="en-US" sz="3400" dirty="0">
                <a:solidFill>
                  <a:srgbClr val="FFFFFF"/>
                </a:solidFill>
                <a:latin typeface="DM Sans"/>
              </a:rPr>
              <a:t>The below graph represents data for Total sales and Sales by channel on the website, for the duration of Nov 2022 to Feb 2024. ​</a:t>
            </a:r>
          </a:p>
        </p:txBody>
      </p:sp>
      <p:pic>
        <p:nvPicPr>
          <p:cNvPr id="7" name="Picture 6">
            <a:extLst>
              <a:ext uri="{FF2B5EF4-FFF2-40B4-BE49-F238E27FC236}">
                <a16:creationId xmlns:a16="http://schemas.microsoft.com/office/drawing/2014/main" id="{B8741B1D-097C-470D-5551-2A74123D68A9}"/>
              </a:ext>
            </a:extLst>
          </p:cNvPr>
          <p:cNvPicPr>
            <a:picLocks noChangeAspect="1"/>
          </p:cNvPicPr>
          <p:nvPr/>
        </p:nvPicPr>
        <p:blipFill>
          <a:blip r:embed="rId2"/>
          <a:stretch>
            <a:fillRect/>
          </a:stretch>
        </p:blipFill>
        <p:spPr>
          <a:xfrm>
            <a:off x="1028699" y="3507299"/>
            <a:ext cx="13203490" cy="576052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TextBox 3"/>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a:solidFill>
                  <a:srgbClr val="C49B07"/>
                </a:solidFill>
                <a:latin typeface="DM Sans Bold"/>
              </a:rPr>
              <a:t>ONLINE STORE SESSIONS &amp; CONVERSION RATE​</a:t>
            </a:r>
          </a:p>
        </p:txBody>
      </p:sp>
      <p:sp>
        <p:nvSpPr>
          <p:cNvPr id="4" name="TextBox 4"/>
          <p:cNvSpPr txBox="1"/>
          <p:nvPr/>
        </p:nvSpPr>
        <p:spPr>
          <a:xfrm>
            <a:off x="1028700" y="2134650"/>
            <a:ext cx="15351939" cy="1565365"/>
          </a:xfrm>
          <a:prstGeom prst="rect">
            <a:avLst/>
          </a:prstGeom>
        </p:spPr>
        <p:txBody>
          <a:bodyPr lIns="0" tIns="0" rIns="0" bIns="0" rtlCol="0" anchor="t">
            <a:spAutoFit/>
          </a:bodyPr>
          <a:lstStyle/>
          <a:p>
            <a:pPr>
              <a:lnSpc>
                <a:spcPts val="4080"/>
              </a:lnSpc>
              <a:spcBef>
                <a:spcPct val="0"/>
              </a:spcBef>
            </a:pPr>
            <a:r>
              <a:rPr lang="en-US" sz="3400">
                <a:solidFill>
                  <a:srgbClr val="FFFFFF"/>
                </a:solidFill>
                <a:latin typeface="DM Sans"/>
              </a:rPr>
              <a:t>The above graph represents data for various channels through which the sales has been generated on the website, for the duration of June 2023 to Jan 2024. ​</a:t>
            </a:r>
          </a:p>
        </p:txBody>
      </p:sp>
      <p:sp>
        <p:nvSpPr>
          <p:cNvPr id="6" name="TextBox 6"/>
          <p:cNvSpPr txBox="1"/>
          <p:nvPr/>
        </p:nvSpPr>
        <p:spPr>
          <a:xfrm>
            <a:off x="1028626" y="9258300"/>
            <a:ext cx="9465336" cy="514350"/>
          </a:xfrm>
          <a:prstGeom prst="rect">
            <a:avLst/>
          </a:prstGeom>
        </p:spPr>
        <p:txBody>
          <a:bodyPr wrap="square" lIns="0" tIns="0" rIns="0" bIns="0" rtlCol="0" anchor="t">
            <a:spAutoFit/>
          </a:bodyPr>
          <a:lstStyle/>
          <a:p>
            <a:pPr>
              <a:lnSpc>
                <a:spcPts val="4079"/>
              </a:lnSpc>
              <a:spcBef>
                <a:spcPct val="0"/>
              </a:spcBef>
            </a:pPr>
            <a:endParaRPr lang="en-US" sz="3350">
              <a:solidFill>
                <a:srgbClr val="FFFFFF"/>
              </a:solidFill>
              <a:latin typeface="DM Sans Bold"/>
            </a:endParaRPr>
          </a:p>
        </p:txBody>
      </p:sp>
      <p:pic>
        <p:nvPicPr>
          <p:cNvPr id="5" name="Picture 4">
            <a:extLst>
              <a:ext uri="{FF2B5EF4-FFF2-40B4-BE49-F238E27FC236}">
                <a16:creationId xmlns:a16="http://schemas.microsoft.com/office/drawing/2014/main" id="{57D4FD55-9CF5-D612-2274-B79FCBA90D33}"/>
              </a:ext>
            </a:extLst>
          </p:cNvPr>
          <p:cNvPicPr>
            <a:picLocks noChangeAspect="1"/>
          </p:cNvPicPr>
          <p:nvPr/>
        </p:nvPicPr>
        <p:blipFill>
          <a:blip r:embed="rId2"/>
          <a:stretch>
            <a:fillRect/>
          </a:stretch>
        </p:blipFill>
        <p:spPr>
          <a:xfrm>
            <a:off x="1028626" y="4043965"/>
            <a:ext cx="14544463" cy="549489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Freeform 3"/>
          <p:cNvSpPr/>
          <p:nvPr/>
        </p:nvSpPr>
        <p:spPr>
          <a:xfrm rot="-1759507">
            <a:off x="9946519" y="7813453"/>
            <a:ext cx="4367280" cy="1233756"/>
          </a:xfrm>
          <a:custGeom>
            <a:avLst/>
            <a:gdLst/>
            <a:ahLst/>
            <a:cxnLst/>
            <a:rect l="l" t="t" r="r" b="b"/>
            <a:pathLst>
              <a:path w="4367280" h="1233756">
                <a:moveTo>
                  <a:pt x="0" y="0"/>
                </a:moveTo>
                <a:lnTo>
                  <a:pt x="4367279" y="0"/>
                </a:lnTo>
                <a:lnTo>
                  <a:pt x="4367279" y="1233757"/>
                </a:lnTo>
                <a:lnTo>
                  <a:pt x="0" y="1233757"/>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4" name="TextBox 4"/>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a:solidFill>
                  <a:srgbClr val="C49B07"/>
                </a:solidFill>
                <a:latin typeface="DM Sans Bold"/>
              </a:rPr>
              <a:t>TOP SELLING PRODUCTS​</a:t>
            </a:r>
          </a:p>
        </p:txBody>
      </p:sp>
      <p:sp>
        <p:nvSpPr>
          <p:cNvPr id="5" name="TextBox 5"/>
          <p:cNvSpPr txBox="1"/>
          <p:nvPr/>
        </p:nvSpPr>
        <p:spPr>
          <a:xfrm>
            <a:off x="11756851" y="4402933"/>
            <a:ext cx="5158499" cy="2143125"/>
          </a:xfrm>
          <a:prstGeom prst="rect">
            <a:avLst/>
          </a:prstGeom>
        </p:spPr>
        <p:txBody>
          <a:bodyPr lIns="0" tIns="0" rIns="0" bIns="0" rtlCol="0" anchor="t">
            <a:spAutoFit/>
          </a:bodyPr>
          <a:lstStyle/>
          <a:p>
            <a:pPr>
              <a:lnSpc>
                <a:spcPts val="4200"/>
              </a:lnSpc>
              <a:spcBef>
                <a:spcPct val="0"/>
              </a:spcBef>
            </a:pPr>
            <a:r>
              <a:rPr lang="en-US" sz="3500" dirty="0">
                <a:solidFill>
                  <a:srgbClr val="FFFFFF"/>
                </a:solidFill>
                <a:latin typeface="DM Sans"/>
              </a:rPr>
              <a:t>Products with the most individual units sold. Includes orders from all sales channels.​</a:t>
            </a:r>
          </a:p>
        </p:txBody>
      </p:sp>
      <p:pic>
        <p:nvPicPr>
          <p:cNvPr id="7" name="Picture 6">
            <a:extLst>
              <a:ext uri="{FF2B5EF4-FFF2-40B4-BE49-F238E27FC236}">
                <a16:creationId xmlns:a16="http://schemas.microsoft.com/office/drawing/2014/main" id="{57E2EBC5-8F79-7C54-6CD2-9DB7AF43D7B1}"/>
              </a:ext>
            </a:extLst>
          </p:cNvPr>
          <p:cNvPicPr>
            <a:picLocks noChangeAspect="1"/>
          </p:cNvPicPr>
          <p:nvPr/>
        </p:nvPicPr>
        <p:blipFill>
          <a:blip r:embed="rId4"/>
          <a:stretch>
            <a:fillRect/>
          </a:stretch>
        </p:blipFill>
        <p:spPr>
          <a:xfrm>
            <a:off x="1213672" y="2022938"/>
            <a:ext cx="8805782" cy="685089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2" name="Freeform 2"/>
          <p:cNvSpPr/>
          <p:nvPr/>
        </p:nvSpPr>
        <p:spPr>
          <a:xfrm rot="-1759507">
            <a:off x="9946519" y="7813453"/>
            <a:ext cx="4367280" cy="1233756"/>
          </a:xfrm>
          <a:custGeom>
            <a:avLst/>
            <a:gdLst/>
            <a:ahLst/>
            <a:cxnLst/>
            <a:rect l="l" t="t" r="r" b="b"/>
            <a:pathLst>
              <a:path w="4367280" h="1233756">
                <a:moveTo>
                  <a:pt x="0" y="0"/>
                </a:moveTo>
                <a:lnTo>
                  <a:pt x="4367279" y="0"/>
                </a:lnTo>
                <a:lnTo>
                  <a:pt x="4367279" y="1233757"/>
                </a:lnTo>
                <a:lnTo>
                  <a:pt x="0" y="1233757"/>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4" name="TextBox 4"/>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a:solidFill>
                  <a:srgbClr val="C49B07"/>
                </a:solidFill>
                <a:latin typeface="DM Sans Bold"/>
              </a:rPr>
              <a:t>RETURNING CUSTOMER RATE​</a:t>
            </a:r>
          </a:p>
        </p:txBody>
      </p:sp>
      <p:sp>
        <p:nvSpPr>
          <p:cNvPr id="5" name="TextBox 5"/>
          <p:cNvSpPr txBox="1"/>
          <p:nvPr/>
        </p:nvSpPr>
        <p:spPr>
          <a:xfrm>
            <a:off x="11756851" y="4402933"/>
            <a:ext cx="5158499" cy="2676525"/>
          </a:xfrm>
          <a:prstGeom prst="rect">
            <a:avLst/>
          </a:prstGeom>
        </p:spPr>
        <p:txBody>
          <a:bodyPr lIns="0" tIns="0" rIns="0" bIns="0" rtlCol="0" anchor="t">
            <a:spAutoFit/>
          </a:bodyPr>
          <a:lstStyle/>
          <a:p>
            <a:pPr>
              <a:lnSpc>
                <a:spcPts val="4200"/>
              </a:lnSpc>
              <a:spcBef>
                <a:spcPct val="0"/>
              </a:spcBef>
            </a:pPr>
            <a:r>
              <a:rPr lang="en-US" sz="3500" dirty="0">
                <a:solidFill>
                  <a:srgbClr val="FFFFFF"/>
                </a:solidFill>
                <a:latin typeface="DM Sans"/>
              </a:rPr>
              <a:t>This graph shows the data for Nov 2022 – Feb 2024, Returning customer rate on the website.​</a:t>
            </a:r>
          </a:p>
        </p:txBody>
      </p:sp>
      <p:pic>
        <p:nvPicPr>
          <p:cNvPr id="7" name="Picture 6">
            <a:extLst>
              <a:ext uri="{FF2B5EF4-FFF2-40B4-BE49-F238E27FC236}">
                <a16:creationId xmlns:a16="http://schemas.microsoft.com/office/drawing/2014/main" id="{B074928A-37EB-9933-C31F-448D55CA9355}"/>
              </a:ext>
            </a:extLst>
          </p:cNvPr>
          <p:cNvPicPr>
            <a:picLocks noChangeAspect="1"/>
          </p:cNvPicPr>
          <p:nvPr/>
        </p:nvPicPr>
        <p:blipFill>
          <a:blip r:embed="rId4"/>
          <a:stretch>
            <a:fillRect/>
          </a:stretch>
        </p:blipFill>
        <p:spPr>
          <a:xfrm>
            <a:off x="1028700" y="2149768"/>
            <a:ext cx="9036550" cy="678641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3" name="TextBox 3"/>
          <p:cNvSpPr txBox="1"/>
          <p:nvPr/>
        </p:nvSpPr>
        <p:spPr>
          <a:xfrm>
            <a:off x="1028700" y="1019175"/>
            <a:ext cx="16230600" cy="771525"/>
          </a:xfrm>
          <a:prstGeom prst="rect">
            <a:avLst/>
          </a:prstGeom>
        </p:spPr>
        <p:txBody>
          <a:bodyPr lIns="0" tIns="0" rIns="0" bIns="0" rtlCol="0" anchor="t">
            <a:spAutoFit/>
          </a:bodyPr>
          <a:lstStyle/>
          <a:p>
            <a:pPr>
              <a:lnSpc>
                <a:spcPts val="6001"/>
              </a:lnSpc>
              <a:spcBef>
                <a:spcPct val="0"/>
              </a:spcBef>
            </a:pPr>
            <a:r>
              <a:rPr lang="en-US" sz="5001">
                <a:solidFill>
                  <a:srgbClr val="C49B07"/>
                </a:solidFill>
                <a:latin typeface="DM Sans Bold"/>
              </a:rPr>
              <a:t>SESSIONS BY LOCATION &amp; DEVICE TYPE​</a:t>
            </a:r>
          </a:p>
        </p:txBody>
      </p:sp>
      <p:sp>
        <p:nvSpPr>
          <p:cNvPr id="4" name="TextBox 4"/>
          <p:cNvSpPr txBox="1"/>
          <p:nvPr/>
        </p:nvSpPr>
        <p:spPr>
          <a:xfrm>
            <a:off x="1028700" y="7950539"/>
            <a:ext cx="15351939" cy="1039580"/>
          </a:xfrm>
          <a:prstGeom prst="rect">
            <a:avLst/>
          </a:prstGeom>
        </p:spPr>
        <p:txBody>
          <a:bodyPr lIns="0" tIns="0" rIns="0" bIns="0" rtlCol="0" anchor="t">
            <a:spAutoFit/>
          </a:bodyPr>
          <a:lstStyle/>
          <a:p>
            <a:pPr>
              <a:lnSpc>
                <a:spcPts val="4080"/>
              </a:lnSpc>
              <a:spcBef>
                <a:spcPct val="0"/>
              </a:spcBef>
            </a:pPr>
            <a:r>
              <a:rPr lang="en-US" sz="3400" dirty="0">
                <a:solidFill>
                  <a:srgbClr val="FFFFFF"/>
                </a:solidFill>
                <a:latin typeface="DM Sans"/>
              </a:rPr>
              <a:t>This graph represents the data for sessions by location and sessions by device type on the website, for the duration of </a:t>
            </a:r>
            <a:r>
              <a:rPr lang="en-US" sz="3200" dirty="0">
                <a:solidFill>
                  <a:srgbClr val="FFFFFF"/>
                </a:solidFill>
                <a:latin typeface="DM Sans"/>
              </a:rPr>
              <a:t>Nov 2022 – Feb 2024</a:t>
            </a:r>
            <a:r>
              <a:rPr lang="en-US" sz="3400" dirty="0">
                <a:solidFill>
                  <a:srgbClr val="FFFFFF"/>
                </a:solidFill>
                <a:latin typeface="DM Sans"/>
              </a:rPr>
              <a:t>.​</a:t>
            </a:r>
          </a:p>
        </p:txBody>
      </p:sp>
      <p:pic>
        <p:nvPicPr>
          <p:cNvPr id="6" name="Picture 5">
            <a:extLst>
              <a:ext uri="{FF2B5EF4-FFF2-40B4-BE49-F238E27FC236}">
                <a16:creationId xmlns:a16="http://schemas.microsoft.com/office/drawing/2014/main" id="{447E5E29-0A07-C8A7-98FD-07D1C2DD4486}"/>
              </a:ext>
            </a:extLst>
          </p:cNvPr>
          <p:cNvPicPr>
            <a:picLocks noChangeAspect="1"/>
          </p:cNvPicPr>
          <p:nvPr/>
        </p:nvPicPr>
        <p:blipFill>
          <a:blip r:embed="rId2"/>
          <a:stretch>
            <a:fillRect/>
          </a:stretch>
        </p:blipFill>
        <p:spPr>
          <a:xfrm>
            <a:off x="1028699" y="2173173"/>
            <a:ext cx="14602247" cy="5495317"/>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C7D7C1CA-8656-0B32-418C-BC5C09918B9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B2DB7A-23BC-2D3E-9099-288677A72330}"/>
              </a:ext>
            </a:extLst>
          </p:cNvPr>
          <p:cNvGrpSpPr/>
          <p:nvPr/>
        </p:nvGrpSpPr>
        <p:grpSpPr>
          <a:xfrm>
            <a:off x="527066" y="4217069"/>
            <a:ext cx="8723579" cy="5110455"/>
            <a:chOff x="0" y="0"/>
            <a:chExt cx="1775841" cy="1040325"/>
          </a:xfrm>
        </p:grpSpPr>
        <p:sp>
          <p:nvSpPr>
            <p:cNvPr id="3" name="Freeform 3">
              <a:extLst>
                <a:ext uri="{FF2B5EF4-FFF2-40B4-BE49-F238E27FC236}">
                  <a16:creationId xmlns:a16="http://schemas.microsoft.com/office/drawing/2014/main" id="{5439CB82-1CE1-0EA2-1577-534F5360847E}"/>
                </a:ext>
              </a:extLst>
            </p:cNvPr>
            <p:cNvSpPr/>
            <p:nvPr/>
          </p:nvSpPr>
          <p:spPr>
            <a:xfrm>
              <a:off x="0" y="0"/>
              <a:ext cx="1775841" cy="1040325"/>
            </a:xfrm>
            <a:custGeom>
              <a:avLst/>
              <a:gdLst/>
              <a:ahLst/>
              <a:cxnLst/>
              <a:rect l="l" t="t" r="r" b="b"/>
              <a:pathLst>
                <a:path w="1775841" h="1040325">
                  <a:moveTo>
                    <a:pt x="9762" y="0"/>
                  </a:moveTo>
                  <a:lnTo>
                    <a:pt x="1766079" y="0"/>
                  </a:lnTo>
                  <a:cubicBezTo>
                    <a:pt x="1768668" y="0"/>
                    <a:pt x="1771151" y="1029"/>
                    <a:pt x="1772982" y="2859"/>
                  </a:cubicBezTo>
                  <a:cubicBezTo>
                    <a:pt x="1774813" y="4690"/>
                    <a:pt x="1775841" y="7173"/>
                    <a:pt x="1775841" y="9762"/>
                  </a:cubicBezTo>
                  <a:lnTo>
                    <a:pt x="1775841" y="1030563"/>
                  </a:lnTo>
                  <a:cubicBezTo>
                    <a:pt x="1775841" y="1033152"/>
                    <a:pt x="1774813" y="1035635"/>
                    <a:pt x="1772982" y="1037466"/>
                  </a:cubicBezTo>
                  <a:cubicBezTo>
                    <a:pt x="1771151" y="1039296"/>
                    <a:pt x="1768668" y="1040325"/>
                    <a:pt x="1766079" y="1040325"/>
                  </a:cubicBezTo>
                  <a:lnTo>
                    <a:pt x="9762" y="1040325"/>
                  </a:lnTo>
                  <a:cubicBezTo>
                    <a:pt x="4371" y="1040325"/>
                    <a:pt x="0" y="1035954"/>
                    <a:pt x="0" y="1030563"/>
                  </a:cubicBezTo>
                  <a:lnTo>
                    <a:pt x="0" y="9762"/>
                  </a:lnTo>
                  <a:cubicBezTo>
                    <a:pt x="0" y="7173"/>
                    <a:pt x="1029" y="4690"/>
                    <a:pt x="2859" y="2859"/>
                  </a:cubicBezTo>
                  <a:cubicBezTo>
                    <a:pt x="4690" y="1029"/>
                    <a:pt x="7173" y="0"/>
                    <a:pt x="9762" y="0"/>
                  </a:cubicBezTo>
                  <a:close/>
                </a:path>
              </a:pathLst>
            </a:custGeom>
            <a:solidFill>
              <a:srgbClr val="FFDE59"/>
            </a:solidFill>
          </p:spPr>
        </p:sp>
        <p:sp>
          <p:nvSpPr>
            <p:cNvPr id="4" name="TextBox 4">
              <a:extLst>
                <a:ext uri="{FF2B5EF4-FFF2-40B4-BE49-F238E27FC236}">
                  <a16:creationId xmlns:a16="http://schemas.microsoft.com/office/drawing/2014/main" id="{EE39575B-9135-8489-635C-E325E97657F0}"/>
                </a:ext>
              </a:extLst>
            </p:cNvPr>
            <p:cNvSpPr txBox="1"/>
            <p:nvPr/>
          </p:nvSpPr>
          <p:spPr>
            <a:xfrm>
              <a:off x="0" y="-38100"/>
              <a:ext cx="1775841" cy="1078425"/>
            </a:xfrm>
            <a:prstGeom prst="rect">
              <a:avLst/>
            </a:prstGeom>
          </p:spPr>
          <p:txBody>
            <a:bodyPr lIns="254000" tIns="254000" rIns="254000" bIns="254000" rtlCol="0" anchor="ctr"/>
            <a:lstStyle/>
            <a:p>
              <a:pPr>
                <a:lnSpc>
                  <a:spcPts val="3900"/>
                </a:lnSpc>
              </a:pPr>
              <a:r>
                <a:rPr lang="en-US" sz="3000" b="1" dirty="0">
                  <a:solidFill>
                    <a:srgbClr val="1F264D"/>
                  </a:solidFill>
                  <a:latin typeface="League Spartan"/>
                </a:rPr>
                <a:t>Google Ads:</a:t>
              </a:r>
            </a:p>
            <a:p>
              <a:pPr>
                <a:lnSpc>
                  <a:spcPts val="3639"/>
                </a:lnSpc>
              </a:pPr>
              <a:endParaRPr lang="en-US" sz="3000">
                <a:solidFill>
                  <a:srgbClr val="1F264D"/>
                </a:solidFill>
                <a:latin typeface="League Spartan"/>
              </a:endParaRPr>
            </a:p>
            <a:p>
              <a:pPr marL="603885" lvl="1" indent="-302260">
                <a:lnSpc>
                  <a:spcPts val="3639"/>
                </a:lnSpc>
                <a:buFont typeface="Arial"/>
                <a:buChar char="•"/>
              </a:pPr>
              <a:r>
                <a:rPr lang="en-US" sz="2750" dirty="0">
                  <a:solidFill>
                    <a:srgbClr val="1F264D"/>
                  </a:solidFill>
                  <a:latin typeface="DM Sans"/>
                </a:rPr>
                <a:t>Start with the P-Max Ad campaign to reach &amp; target audience on various other platforms like Shopping Tab other Google Apps.</a:t>
              </a:r>
            </a:p>
            <a:p>
              <a:pPr algn="l">
                <a:lnSpc>
                  <a:spcPts val="3639"/>
                </a:lnSpc>
              </a:pPr>
              <a:endParaRPr lang="en-US" sz="2799">
                <a:solidFill>
                  <a:srgbClr val="1F264D"/>
                </a:solidFill>
                <a:latin typeface="DM Sans"/>
              </a:endParaRPr>
            </a:p>
          </p:txBody>
        </p:sp>
      </p:grpSp>
      <p:sp>
        <p:nvSpPr>
          <p:cNvPr id="5" name="Freeform 5">
            <a:extLst>
              <a:ext uri="{FF2B5EF4-FFF2-40B4-BE49-F238E27FC236}">
                <a16:creationId xmlns:a16="http://schemas.microsoft.com/office/drawing/2014/main" id="{CC0C449A-6397-5EC5-2223-2626DD5369D0}"/>
              </a:ext>
            </a:extLst>
          </p:cNvPr>
          <p:cNvSpPr/>
          <p:nvPr/>
        </p:nvSpPr>
        <p:spPr>
          <a:xfrm rot="-694259">
            <a:off x="-1328278" y="8025845"/>
            <a:ext cx="4213664" cy="4113590"/>
          </a:xfrm>
          <a:custGeom>
            <a:avLst/>
            <a:gdLst/>
            <a:ahLst/>
            <a:cxnLst/>
            <a:rect l="l" t="t" r="r" b="b"/>
            <a:pathLst>
              <a:path w="4213664" h="4113590">
                <a:moveTo>
                  <a:pt x="0" y="0"/>
                </a:moveTo>
                <a:lnTo>
                  <a:pt x="4213664" y="0"/>
                </a:lnTo>
                <a:lnTo>
                  <a:pt x="4213664" y="4113590"/>
                </a:lnTo>
                <a:lnTo>
                  <a:pt x="0" y="4113590"/>
                </a:lnTo>
                <a:lnTo>
                  <a:pt x="0" y="0"/>
                </a:lnTo>
                <a:close/>
              </a:path>
            </a:pathLst>
          </a:custGeom>
          <a:blipFill>
            <a:blip r:embed="rId2"/>
            <a:stretch>
              <a:fillRect/>
            </a:stretch>
          </a:blipFill>
        </p:spPr>
      </p:sp>
      <p:sp>
        <p:nvSpPr>
          <p:cNvPr id="6" name="TextBox 6">
            <a:extLst>
              <a:ext uri="{FF2B5EF4-FFF2-40B4-BE49-F238E27FC236}">
                <a16:creationId xmlns:a16="http://schemas.microsoft.com/office/drawing/2014/main" id="{9FA941FC-D180-AC02-C515-F7BBEC2EFC6B}"/>
              </a:ext>
            </a:extLst>
          </p:cNvPr>
          <p:cNvSpPr txBox="1"/>
          <p:nvPr/>
        </p:nvSpPr>
        <p:spPr>
          <a:xfrm>
            <a:off x="778554" y="550367"/>
            <a:ext cx="10522977" cy="2061013"/>
          </a:xfrm>
          <a:prstGeom prst="rect">
            <a:avLst/>
          </a:prstGeom>
        </p:spPr>
        <p:txBody>
          <a:bodyPr lIns="0" tIns="0" rIns="0" bIns="0" rtlCol="0" anchor="t">
            <a:spAutoFit/>
          </a:bodyPr>
          <a:lstStyle/>
          <a:p>
            <a:pPr>
              <a:lnSpc>
                <a:spcPts val="8399"/>
              </a:lnSpc>
            </a:pPr>
            <a:r>
              <a:rPr lang="en-US" sz="4800">
                <a:solidFill>
                  <a:srgbClr val="C49B07"/>
                </a:solidFill>
                <a:latin typeface="DM Sans Bold"/>
              </a:rPr>
              <a:t>RESEARCH, ANALYSIS​ </a:t>
            </a:r>
          </a:p>
          <a:p>
            <a:pPr>
              <a:lnSpc>
                <a:spcPts val="8399"/>
              </a:lnSpc>
            </a:pPr>
            <a:r>
              <a:rPr lang="en-US" sz="4800">
                <a:solidFill>
                  <a:srgbClr val="C49B07"/>
                </a:solidFill>
                <a:latin typeface="DM Sans Bold"/>
                <a:cs typeface="Calibri"/>
              </a:rPr>
              <a:t>&amp; SUGGESTIONS</a:t>
            </a:r>
          </a:p>
        </p:txBody>
      </p:sp>
      <p:grpSp>
        <p:nvGrpSpPr>
          <p:cNvPr id="7" name="Group 7">
            <a:extLst>
              <a:ext uri="{FF2B5EF4-FFF2-40B4-BE49-F238E27FC236}">
                <a16:creationId xmlns:a16="http://schemas.microsoft.com/office/drawing/2014/main" id="{2C74C7C3-ABCF-9BE1-7B46-4EF3D64EDA6A}"/>
              </a:ext>
            </a:extLst>
          </p:cNvPr>
          <p:cNvGrpSpPr/>
          <p:nvPr/>
        </p:nvGrpSpPr>
        <p:grpSpPr>
          <a:xfrm>
            <a:off x="8302473" y="1720651"/>
            <a:ext cx="8723579" cy="4196055"/>
            <a:chOff x="0" y="0"/>
            <a:chExt cx="1775841" cy="854182"/>
          </a:xfrm>
        </p:grpSpPr>
        <p:sp>
          <p:nvSpPr>
            <p:cNvPr id="8" name="Freeform 8">
              <a:extLst>
                <a:ext uri="{FF2B5EF4-FFF2-40B4-BE49-F238E27FC236}">
                  <a16:creationId xmlns:a16="http://schemas.microsoft.com/office/drawing/2014/main" id="{5229F822-6315-6CE8-C08E-247C9E9B4F66}"/>
                </a:ext>
              </a:extLst>
            </p:cNvPr>
            <p:cNvSpPr/>
            <p:nvPr/>
          </p:nvSpPr>
          <p:spPr>
            <a:xfrm>
              <a:off x="0" y="0"/>
              <a:ext cx="1775841" cy="854182"/>
            </a:xfrm>
            <a:custGeom>
              <a:avLst/>
              <a:gdLst/>
              <a:ahLst/>
              <a:cxnLst/>
              <a:rect l="l" t="t" r="r" b="b"/>
              <a:pathLst>
                <a:path w="1775841" h="854182">
                  <a:moveTo>
                    <a:pt x="9762" y="0"/>
                  </a:moveTo>
                  <a:lnTo>
                    <a:pt x="1766079" y="0"/>
                  </a:lnTo>
                  <a:cubicBezTo>
                    <a:pt x="1768668" y="0"/>
                    <a:pt x="1771151" y="1029"/>
                    <a:pt x="1772982" y="2859"/>
                  </a:cubicBezTo>
                  <a:cubicBezTo>
                    <a:pt x="1774813" y="4690"/>
                    <a:pt x="1775841" y="7173"/>
                    <a:pt x="1775841" y="9762"/>
                  </a:cubicBezTo>
                  <a:lnTo>
                    <a:pt x="1775841" y="844420"/>
                  </a:lnTo>
                  <a:cubicBezTo>
                    <a:pt x="1775841" y="847009"/>
                    <a:pt x="1774813" y="849492"/>
                    <a:pt x="1772982" y="851323"/>
                  </a:cubicBezTo>
                  <a:cubicBezTo>
                    <a:pt x="1771151" y="853154"/>
                    <a:pt x="1768668" y="854182"/>
                    <a:pt x="1766079" y="854182"/>
                  </a:cubicBezTo>
                  <a:lnTo>
                    <a:pt x="9762" y="854182"/>
                  </a:lnTo>
                  <a:cubicBezTo>
                    <a:pt x="7173" y="854182"/>
                    <a:pt x="4690" y="853154"/>
                    <a:pt x="2859" y="851323"/>
                  </a:cubicBezTo>
                  <a:cubicBezTo>
                    <a:pt x="1029" y="849492"/>
                    <a:pt x="0" y="847009"/>
                    <a:pt x="0" y="844420"/>
                  </a:cubicBezTo>
                  <a:lnTo>
                    <a:pt x="0" y="9762"/>
                  </a:lnTo>
                  <a:cubicBezTo>
                    <a:pt x="0" y="7173"/>
                    <a:pt x="1029" y="4690"/>
                    <a:pt x="2859" y="2859"/>
                  </a:cubicBezTo>
                  <a:cubicBezTo>
                    <a:pt x="4690" y="1029"/>
                    <a:pt x="7173" y="0"/>
                    <a:pt x="9762" y="0"/>
                  </a:cubicBezTo>
                  <a:close/>
                </a:path>
              </a:pathLst>
            </a:custGeom>
            <a:solidFill>
              <a:srgbClr val="FFFFFF"/>
            </a:solidFill>
          </p:spPr>
        </p:sp>
        <p:sp>
          <p:nvSpPr>
            <p:cNvPr id="9" name="TextBox 9">
              <a:extLst>
                <a:ext uri="{FF2B5EF4-FFF2-40B4-BE49-F238E27FC236}">
                  <a16:creationId xmlns:a16="http://schemas.microsoft.com/office/drawing/2014/main" id="{F01ADD0D-F5BC-5F7B-EE32-1D07FD40AAD9}"/>
                </a:ext>
              </a:extLst>
            </p:cNvPr>
            <p:cNvSpPr txBox="1"/>
            <p:nvPr/>
          </p:nvSpPr>
          <p:spPr>
            <a:xfrm>
              <a:off x="0" y="-38100"/>
              <a:ext cx="1775841" cy="892282"/>
            </a:xfrm>
            <a:prstGeom prst="rect">
              <a:avLst/>
            </a:prstGeom>
          </p:spPr>
          <p:txBody>
            <a:bodyPr lIns="254000" tIns="254000" rIns="254000" bIns="254000" rtlCol="0" anchor="ctr"/>
            <a:lstStyle/>
            <a:p>
              <a:pPr>
                <a:lnSpc>
                  <a:spcPts val="3900"/>
                </a:lnSpc>
              </a:pPr>
              <a:r>
                <a:rPr lang="en-US" sz="3000" b="1" dirty="0">
                  <a:solidFill>
                    <a:srgbClr val="1F264D"/>
                  </a:solidFill>
                  <a:latin typeface="League Spartan"/>
                </a:rPr>
                <a:t>Backlink Building​ &amp; Website Blogs:</a:t>
              </a:r>
            </a:p>
            <a:p>
              <a:pPr>
                <a:lnSpc>
                  <a:spcPts val="3640"/>
                </a:lnSpc>
              </a:pPr>
              <a:endParaRPr lang="en-US" sz="3000" dirty="0">
                <a:solidFill>
                  <a:srgbClr val="1F264D"/>
                </a:solidFill>
                <a:latin typeface="League Spartan"/>
              </a:endParaRPr>
            </a:p>
            <a:p>
              <a:pPr marL="604520" lvl="1" indent="-302260">
                <a:lnSpc>
                  <a:spcPts val="3640"/>
                </a:lnSpc>
                <a:buFont typeface="Arial"/>
                <a:buChar char="•"/>
              </a:pPr>
              <a:r>
                <a:rPr lang="en-US" sz="2400" dirty="0">
                  <a:solidFill>
                    <a:srgbClr val="1F264D"/>
                  </a:solidFill>
                  <a:latin typeface="DM Sans"/>
                </a:rPr>
                <a:t>Implement a backlink-building strategy to acquire high-quality backlinks from authoritative websites in the same industry by increasing the count of backlinks.​</a:t>
              </a:r>
            </a:p>
            <a:p>
              <a:pPr marL="604520" lvl="1" indent="-302260">
                <a:lnSpc>
                  <a:spcPts val="3640"/>
                </a:lnSpc>
                <a:buFont typeface="Arial"/>
                <a:buChar char="•"/>
              </a:pPr>
              <a:r>
                <a:rPr lang="en-US" sz="2400" dirty="0">
                  <a:solidFill>
                    <a:srgbClr val="1F264D"/>
                  </a:solidFill>
                  <a:latin typeface="DM Sans"/>
                </a:rPr>
                <a:t>Focus on publishing more website blogs to generate informative content and attract more users.​</a:t>
              </a:r>
            </a:p>
          </p:txBody>
        </p:sp>
      </p:grpSp>
    </p:spTree>
    <p:extLst>
      <p:ext uri="{BB962C8B-B14F-4D97-AF65-F5344CB8AC3E}">
        <p14:creationId xmlns:p14="http://schemas.microsoft.com/office/powerpoint/2010/main" val="7435257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9A31B31B-DB7C-189E-08A9-D29BC46B98D6}"/>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B0BA7958-9E59-189D-8775-6F8FCEABE59D}"/>
              </a:ext>
            </a:extLst>
          </p:cNvPr>
          <p:cNvSpPr/>
          <p:nvPr/>
        </p:nvSpPr>
        <p:spPr>
          <a:xfrm rot="-694259">
            <a:off x="-1328278" y="8025845"/>
            <a:ext cx="4213664" cy="4113590"/>
          </a:xfrm>
          <a:custGeom>
            <a:avLst/>
            <a:gdLst/>
            <a:ahLst/>
            <a:cxnLst/>
            <a:rect l="l" t="t" r="r" b="b"/>
            <a:pathLst>
              <a:path w="4213664" h="4113590">
                <a:moveTo>
                  <a:pt x="0" y="0"/>
                </a:moveTo>
                <a:lnTo>
                  <a:pt x="4213664" y="0"/>
                </a:lnTo>
                <a:lnTo>
                  <a:pt x="4213664" y="4113590"/>
                </a:lnTo>
                <a:lnTo>
                  <a:pt x="0" y="4113590"/>
                </a:lnTo>
                <a:lnTo>
                  <a:pt x="0" y="0"/>
                </a:lnTo>
                <a:close/>
              </a:path>
            </a:pathLst>
          </a:custGeom>
          <a:blipFill>
            <a:blip r:embed="rId2"/>
            <a:stretch>
              <a:fillRect/>
            </a:stretch>
          </a:blipFill>
        </p:spPr>
      </p:sp>
      <p:sp>
        <p:nvSpPr>
          <p:cNvPr id="6" name="TextBox 6">
            <a:extLst>
              <a:ext uri="{FF2B5EF4-FFF2-40B4-BE49-F238E27FC236}">
                <a16:creationId xmlns:a16="http://schemas.microsoft.com/office/drawing/2014/main" id="{C6E5BC77-80DE-0C8E-8227-BCF9637A6847}"/>
              </a:ext>
            </a:extLst>
          </p:cNvPr>
          <p:cNvSpPr txBox="1"/>
          <p:nvPr/>
        </p:nvSpPr>
        <p:spPr>
          <a:xfrm>
            <a:off x="778554" y="1236167"/>
            <a:ext cx="10522977" cy="983795"/>
          </a:xfrm>
          <a:prstGeom prst="rect">
            <a:avLst/>
          </a:prstGeom>
        </p:spPr>
        <p:txBody>
          <a:bodyPr lIns="0" tIns="0" rIns="0" bIns="0" rtlCol="0" anchor="t">
            <a:spAutoFit/>
          </a:bodyPr>
          <a:lstStyle/>
          <a:p>
            <a:pPr>
              <a:lnSpc>
                <a:spcPts val="8399"/>
              </a:lnSpc>
            </a:pPr>
            <a:r>
              <a:rPr lang="en-US" sz="4800" dirty="0">
                <a:solidFill>
                  <a:srgbClr val="C49B07"/>
                </a:solidFill>
                <a:latin typeface="DM Sans Bold"/>
                <a:cs typeface="Calibri"/>
              </a:rPr>
              <a:t>SUGGESTIONS</a:t>
            </a:r>
          </a:p>
        </p:txBody>
      </p:sp>
      <p:grpSp>
        <p:nvGrpSpPr>
          <p:cNvPr id="10" name="Group 10">
            <a:extLst>
              <a:ext uri="{FF2B5EF4-FFF2-40B4-BE49-F238E27FC236}">
                <a16:creationId xmlns:a16="http://schemas.microsoft.com/office/drawing/2014/main" id="{CF0770E0-B22D-175E-0765-62825DA2F9F2}"/>
              </a:ext>
            </a:extLst>
          </p:cNvPr>
          <p:cNvGrpSpPr/>
          <p:nvPr/>
        </p:nvGrpSpPr>
        <p:grpSpPr>
          <a:xfrm>
            <a:off x="706927" y="2473036"/>
            <a:ext cx="15886245" cy="7313688"/>
            <a:chOff x="0" y="0"/>
            <a:chExt cx="1598457" cy="1119878"/>
          </a:xfrm>
        </p:grpSpPr>
        <p:sp>
          <p:nvSpPr>
            <p:cNvPr id="11" name="Freeform 11">
              <a:extLst>
                <a:ext uri="{FF2B5EF4-FFF2-40B4-BE49-F238E27FC236}">
                  <a16:creationId xmlns:a16="http://schemas.microsoft.com/office/drawing/2014/main" id="{8E7565F5-4109-8CAE-1DF9-A52972E43CC7}"/>
                </a:ext>
              </a:extLst>
            </p:cNvPr>
            <p:cNvSpPr/>
            <p:nvPr/>
          </p:nvSpPr>
          <p:spPr>
            <a:xfrm>
              <a:off x="0" y="0"/>
              <a:ext cx="1591250" cy="1040325"/>
            </a:xfrm>
            <a:custGeom>
              <a:avLst/>
              <a:gdLst/>
              <a:ahLst/>
              <a:cxnLst/>
              <a:rect l="l" t="t" r="r" b="b"/>
              <a:pathLst>
                <a:path w="1591250" h="1040325">
                  <a:moveTo>
                    <a:pt x="10895" y="0"/>
                  </a:moveTo>
                  <a:lnTo>
                    <a:pt x="1580356" y="0"/>
                  </a:lnTo>
                  <a:cubicBezTo>
                    <a:pt x="1586373" y="0"/>
                    <a:pt x="1591250" y="4878"/>
                    <a:pt x="1591250" y="10895"/>
                  </a:cubicBezTo>
                  <a:lnTo>
                    <a:pt x="1591250" y="1029430"/>
                  </a:lnTo>
                  <a:cubicBezTo>
                    <a:pt x="1591250" y="1035447"/>
                    <a:pt x="1586373" y="1040325"/>
                    <a:pt x="1580356" y="1040325"/>
                  </a:cubicBezTo>
                  <a:lnTo>
                    <a:pt x="10895" y="1040325"/>
                  </a:lnTo>
                  <a:cubicBezTo>
                    <a:pt x="4878" y="1040325"/>
                    <a:pt x="0" y="1035447"/>
                    <a:pt x="0" y="1029430"/>
                  </a:cubicBezTo>
                  <a:lnTo>
                    <a:pt x="0" y="10895"/>
                  </a:lnTo>
                  <a:cubicBezTo>
                    <a:pt x="0" y="4878"/>
                    <a:pt x="4878" y="0"/>
                    <a:pt x="10895" y="0"/>
                  </a:cubicBezTo>
                  <a:close/>
                </a:path>
              </a:pathLst>
            </a:custGeom>
            <a:solidFill>
              <a:srgbClr val="BF701E"/>
            </a:solidFill>
          </p:spPr>
        </p:sp>
        <p:sp>
          <p:nvSpPr>
            <p:cNvPr id="12" name="TextBox 12">
              <a:extLst>
                <a:ext uri="{FF2B5EF4-FFF2-40B4-BE49-F238E27FC236}">
                  <a16:creationId xmlns:a16="http://schemas.microsoft.com/office/drawing/2014/main" id="{1CE5A980-FB9B-8844-263A-0C6DF7A86209}"/>
                </a:ext>
              </a:extLst>
            </p:cNvPr>
            <p:cNvSpPr txBox="1"/>
            <p:nvPr/>
          </p:nvSpPr>
          <p:spPr>
            <a:xfrm>
              <a:off x="7207" y="79553"/>
              <a:ext cx="1591250" cy="1040325"/>
            </a:xfrm>
            <a:prstGeom prst="rect">
              <a:avLst/>
            </a:prstGeom>
          </p:spPr>
          <p:txBody>
            <a:bodyPr lIns="254000" tIns="254000" rIns="254000" bIns="254000" rtlCol="0" anchor="ctr"/>
            <a:lstStyle/>
            <a:p>
              <a:pPr>
                <a:lnSpc>
                  <a:spcPts val="3900"/>
                </a:lnSpc>
              </a:pPr>
              <a:r>
                <a:rPr lang="en-US" sz="3000" dirty="0">
                  <a:solidFill>
                    <a:srgbClr val="1F264D"/>
                  </a:solidFill>
                  <a:latin typeface="League Spartan"/>
                </a:rPr>
                <a:t>Competitor &amp; Market Analysis:</a:t>
              </a:r>
            </a:p>
            <a:p>
              <a:pPr>
                <a:lnSpc>
                  <a:spcPts val="3640"/>
                </a:lnSpc>
              </a:pPr>
              <a:endParaRPr lang="en-US" sz="3000" dirty="0">
                <a:solidFill>
                  <a:srgbClr val="1F264D"/>
                </a:solidFill>
                <a:latin typeface="League Spartan"/>
              </a:endParaRPr>
            </a:p>
            <a:p>
              <a:pPr marL="457200" indent="-457200">
                <a:lnSpc>
                  <a:spcPts val="3640"/>
                </a:lnSpc>
                <a:buFont typeface="Arial"/>
                <a:buChar char="•"/>
              </a:pPr>
              <a:r>
                <a:rPr lang="en-US" sz="2800" dirty="0">
                  <a:solidFill>
                    <a:srgbClr val="1F264D"/>
                  </a:solidFill>
                  <a:latin typeface="DM Sans"/>
                </a:rPr>
                <a:t>Integrate Google Maps and reviews on the website.</a:t>
              </a:r>
            </a:p>
            <a:p>
              <a:pPr marL="457200" indent="-457200">
                <a:lnSpc>
                  <a:spcPts val="3640"/>
                </a:lnSpc>
                <a:buFont typeface="Arial"/>
                <a:buChar char="•"/>
              </a:pPr>
              <a:r>
                <a:rPr lang="en-US" sz="2800" dirty="0">
                  <a:solidFill>
                    <a:srgbClr val="1F264D"/>
                  </a:solidFill>
                  <a:latin typeface="DM Sans"/>
                </a:rPr>
                <a:t>Need to add Popcorn cones, build your own, and sealed popcorn bags in the navigation.</a:t>
              </a:r>
            </a:p>
            <a:p>
              <a:pPr marL="457200" indent="-457200">
                <a:lnSpc>
                  <a:spcPts val="3640"/>
                </a:lnSpc>
                <a:buFont typeface="Arial"/>
                <a:buChar char="•"/>
              </a:pPr>
              <a:r>
                <a:rPr lang="en-US" sz="2800" dirty="0">
                  <a:solidFill>
                    <a:srgbClr val="1F264D"/>
                  </a:solidFill>
                  <a:latin typeface="DM Sans"/>
                </a:rPr>
                <a:t>Need to make the collection description live.</a:t>
              </a:r>
            </a:p>
            <a:p>
              <a:pPr marL="457200" indent="-457200">
                <a:lnSpc>
                  <a:spcPts val="3640"/>
                </a:lnSpc>
                <a:buFont typeface="Arial"/>
                <a:buChar char="•"/>
              </a:pPr>
              <a:r>
                <a:rPr lang="en-US" sz="2800" dirty="0">
                  <a:solidFill>
                    <a:srgbClr val="1F264D"/>
                  </a:solidFill>
                  <a:latin typeface="DM Sans"/>
                </a:rPr>
                <a:t>Need to add policy pages: Privacy Policy, Return &amp; Refund Policy, and Shipping Policy.</a:t>
              </a:r>
            </a:p>
            <a:p>
              <a:pPr marL="457200" indent="-457200">
                <a:lnSpc>
                  <a:spcPts val="3640"/>
                </a:lnSpc>
                <a:buFont typeface="Arial"/>
                <a:buChar char="•"/>
              </a:pPr>
              <a:r>
                <a:rPr lang="en-US" sz="2800" dirty="0">
                  <a:solidFill>
                    <a:srgbClr val="1F264D"/>
                  </a:solidFill>
                  <a:latin typeface="DM Sans"/>
                </a:rPr>
                <a:t>Add some offer such as Free Shipping on orders $_+ in the header</a:t>
              </a:r>
            </a:p>
            <a:p>
              <a:pPr marL="457200" indent="-457200">
                <a:lnSpc>
                  <a:spcPts val="3640"/>
                </a:lnSpc>
                <a:buFont typeface="Arial"/>
                <a:buChar char="•"/>
              </a:pPr>
              <a:r>
                <a:rPr lang="en-US" sz="2800" dirty="0">
                  <a:solidFill>
                    <a:srgbClr val="1F264D"/>
                  </a:solidFill>
                  <a:latin typeface="DM Sans"/>
                </a:rPr>
                <a:t>Valentine’s Banner too big- need to reduce the banner size.</a:t>
              </a:r>
            </a:p>
            <a:p>
              <a:pPr marL="457200" indent="-457200">
                <a:lnSpc>
                  <a:spcPts val="3640"/>
                </a:lnSpc>
                <a:buFont typeface="Arial"/>
                <a:buChar char="•"/>
              </a:pPr>
              <a:r>
                <a:rPr lang="en-US" sz="2800" dirty="0">
                  <a:solidFill>
                    <a:srgbClr val="1F264D"/>
                  </a:solidFill>
                  <a:latin typeface="DM Sans"/>
                </a:rPr>
                <a:t>Need to add USPs on Homepage. </a:t>
              </a:r>
            </a:p>
            <a:p>
              <a:pPr>
                <a:lnSpc>
                  <a:spcPts val="3640"/>
                </a:lnSpc>
              </a:pPr>
              <a:r>
                <a:rPr lang="en-US" sz="2800" dirty="0">
                  <a:solidFill>
                    <a:srgbClr val="1F264D"/>
                  </a:solidFill>
                  <a:latin typeface="DM Sans"/>
                </a:rPr>
                <a:t>Ex- Proudly Made in the USA, Non-GMO &amp; Dairy Free, Handcrafted in Small Batches, 100% Satisfaction Guaranteed (this will help build trust)</a:t>
              </a:r>
            </a:p>
            <a:p>
              <a:pPr marL="457200" indent="-457200">
                <a:lnSpc>
                  <a:spcPts val="3640"/>
                </a:lnSpc>
                <a:buFont typeface="Arial" panose="020B0604020202020204" pitchFamily="34" charset="0"/>
                <a:buChar char="•"/>
              </a:pPr>
              <a:r>
                <a:rPr lang="en-US" sz="2800" dirty="0">
                  <a:solidFill>
                    <a:srgbClr val="1F264D"/>
                  </a:solidFill>
                  <a:latin typeface="DM Sans"/>
                </a:rPr>
                <a:t>Need to add more content on About us page.</a:t>
              </a:r>
            </a:p>
            <a:p>
              <a:pPr>
                <a:lnSpc>
                  <a:spcPts val="3640"/>
                </a:lnSpc>
              </a:pPr>
              <a:endParaRPr lang="en-US" sz="2800" dirty="0">
                <a:solidFill>
                  <a:srgbClr val="1F264D"/>
                </a:solidFill>
                <a:latin typeface="DM Sans"/>
              </a:endParaRPr>
            </a:p>
            <a:p>
              <a:pPr marL="457200" indent="-457200">
                <a:lnSpc>
                  <a:spcPts val="3640"/>
                </a:lnSpc>
                <a:buFont typeface="Arial"/>
                <a:buChar char="•"/>
              </a:pPr>
              <a:endParaRPr lang="en-US" sz="2800" dirty="0">
                <a:solidFill>
                  <a:srgbClr val="1F264D"/>
                </a:solidFill>
                <a:latin typeface="DM Sans"/>
              </a:endParaRPr>
            </a:p>
          </p:txBody>
        </p:sp>
      </p:grpSp>
    </p:spTree>
    <p:extLst>
      <p:ext uri="{BB962C8B-B14F-4D97-AF65-F5344CB8AC3E}">
        <p14:creationId xmlns:p14="http://schemas.microsoft.com/office/powerpoint/2010/main" val="21975178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a:extLst>
            <a:ext uri="{FF2B5EF4-FFF2-40B4-BE49-F238E27FC236}">
              <a16:creationId xmlns:a16="http://schemas.microsoft.com/office/drawing/2014/main" id="{93221095-5FB7-3EE5-591E-31DDBDEAFD90}"/>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8C07979E-0C28-7117-3887-A43AC47AD68C}"/>
              </a:ext>
            </a:extLst>
          </p:cNvPr>
          <p:cNvSpPr/>
          <p:nvPr/>
        </p:nvSpPr>
        <p:spPr>
          <a:xfrm rot="-694259">
            <a:off x="-1328278" y="8025845"/>
            <a:ext cx="4213664" cy="4113590"/>
          </a:xfrm>
          <a:custGeom>
            <a:avLst/>
            <a:gdLst/>
            <a:ahLst/>
            <a:cxnLst/>
            <a:rect l="l" t="t" r="r" b="b"/>
            <a:pathLst>
              <a:path w="4213664" h="4113590">
                <a:moveTo>
                  <a:pt x="0" y="0"/>
                </a:moveTo>
                <a:lnTo>
                  <a:pt x="4213664" y="0"/>
                </a:lnTo>
                <a:lnTo>
                  <a:pt x="4213664" y="4113590"/>
                </a:lnTo>
                <a:lnTo>
                  <a:pt x="0" y="4113590"/>
                </a:lnTo>
                <a:lnTo>
                  <a:pt x="0" y="0"/>
                </a:lnTo>
                <a:close/>
              </a:path>
            </a:pathLst>
          </a:custGeom>
          <a:blipFill>
            <a:blip r:embed="rId2"/>
            <a:stretch>
              <a:fillRect/>
            </a:stretch>
          </a:blipFill>
        </p:spPr>
      </p:sp>
      <p:sp>
        <p:nvSpPr>
          <p:cNvPr id="6" name="TextBox 6">
            <a:extLst>
              <a:ext uri="{FF2B5EF4-FFF2-40B4-BE49-F238E27FC236}">
                <a16:creationId xmlns:a16="http://schemas.microsoft.com/office/drawing/2014/main" id="{32C4F88B-275F-39D5-86FE-11841DB43882}"/>
              </a:ext>
            </a:extLst>
          </p:cNvPr>
          <p:cNvSpPr txBox="1"/>
          <p:nvPr/>
        </p:nvSpPr>
        <p:spPr>
          <a:xfrm>
            <a:off x="778554" y="550367"/>
            <a:ext cx="10522977" cy="983795"/>
          </a:xfrm>
          <a:prstGeom prst="rect">
            <a:avLst/>
          </a:prstGeom>
        </p:spPr>
        <p:txBody>
          <a:bodyPr lIns="0" tIns="0" rIns="0" bIns="0" rtlCol="0" anchor="t">
            <a:spAutoFit/>
          </a:bodyPr>
          <a:lstStyle/>
          <a:p>
            <a:pPr>
              <a:lnSpc>
                <a:spcPts val="8399"/>
              </a:lnSpc>
            </a:pPr>
            <a:r>
              <a:rPr lang="en-US" sz="4800" dirty="0">
                <a:solidFill>
                  <a:srgbClr val="C49B07"/>
                </a:solidFill>
                <a:latin typeface="DM Sans Bold"/>
                <a:cs typeface="Calibri"/>
              </a:rPr>
              <a:t>SUGGESTIONS EXAMPLES:</a:t>
            </a:r>
          </a:p>
        </p:txBody>
      </p:sp>
      <p:pic>
        <p:nvPicPr>
          <p:cNvPr id="3" name="Picture 2">
            <a:extLst>
              <a:ext uri="{FF2B5EF4-FFF2-40B4-BE49-F238E27FC236}">
                <a16:creationId xmlns:a16="http://schemas.microsoft.com/office/drawing/2014/main" id="{0AF752C5-578F-0036-1B8D-613A9B3DAC2F}"/>
              </a:ext>
            </a:extLst>
          </p:cNvPr>
          <p:cNvPicPr>
            <a:picLocks noChangeAspect="1"/>
          </p:cNvPicPr>
          <p:nvPr/>
        </p:nvPicPr>
        <p:blipFill>
          <a:blip r:embed="rId3"/>
          <a:stretch>
            <a:fillRect/>
          </a:stretch>
        </p:blipFill>
        <p:spPr>
          <a:xfrm>
            <a:off x="446045" y="1672655"/>
            <a:ext cx="8365446" cy="3470845"/>
          </a:xfrm>
          <a:prstGeom prst="rect">
            <a:avLst/>
          </a:prstGeom>
        </p:spPr>
      </p:pic>
      <p:pic>
        <p:nvPicPr>
          <p:cNvPr id="7" name="Picture 6">
            <a:extLst>
              <a:ext uri="{FF2B5EF4-FFF2-40B4-BE49-F238E27FC236}">
                <a16:creationId xmlns:a16="http://schemas.microsoft.com/office/drawing/2014/main" id="{233B5528-DFF8-249C-A175-77E0AA3C6CDB}"/>
              </a:ext>
            </a:extLst>
          </p:cNvPr>
          <p:cNvPicPr>
            <a:picLocks noChangeAspect="1"/>
          </p:cNvPicPr>
          <p:nvPr/>
        </p:nvPicPr>
        <p:blipFill>
          <a:blip r:embed="rId4"/>
          <a:stretch>
            <a:fillRect/>
          </a:stretch>
        </p:blipFill>
        <p:spPr>
          <a:xfrm>
            <a:off x="446045" y="5349985"/>
            <a:ext cx="9791612" cy="3012804"/>
          </a:xfrm>
          <a:prstGeom prst="rect">
            <a:avLst/>
          </a:prstGeom>
        </p:spPr>
      </p:pic>
      <p:pic>
        <p:nvPicPr>
          <p:cNvPr id="14" name="Picture 13">
            <a:extLst>
              <a:ext uri="{FF2B5EF4-FFF2-40B4-BE49-F238E27FC236}">
                <a16:creationId xmlns:a16="http://schemas.microsoft.com/office/drawing/2014/main" id="{C9DB6BCD-508A-9E4A-DF8B-56F12616C986}"/>
              </a:ext>
            </a:extLst>
          </p:cNvPr>
          <p:cNvPicPr>
            <a:picLocks noChangeAspect="1"/>
          </p:cNvPicPr>
          <p:nvPr/>
        </p:nvPicPr>
        <p:blipFill>
          <a:blip r:embed="rId5"/>
          <a:stretch>
            <a:fillRect/>
          </a:stretch>
        </p:blipFill>
        <p:spPr>
          <a:xfrm>
            <a:off x="9015531" y="1672655"/>
            <a:ext cx="8365446" cy="3470845"/>
          </a:xfrm>
          <a:prstGeom prst="rect">
            <a:avLst/>
          </a:prstGeom>
        </p:spPr>
      </p:pic>
      <p:pic>
        <p:nvPicPr>
          <p:cNvPr id="16" name="Picture 15">
            <a:extLst>
              <a:ext uri="{FF2B5EF4-FFF2-40B4-BE49-F238E27FC236}">
                <a16:creationId xmlns:a16="http://schemas.microsoft.com/office/drawing/2014/main" id="{6EFB8153-7B2A-F95C-F272-0666AF3749C0}"/>
              </a:ext>
            </a:extLst>
          </p:cNvPr>
          <p:cNvPicPr>
            <a:picLocks noChangeAspect="1"/>
          </p:cNvPicPr>
          <p:nvPr/>
        </p:nvPicPr>
        <p:blipFill>
          <a:blip r:embed="rId6"/>
          <a:stretch>
            <a:fillRect/>
          </a:stretch>
        </p:blipFill>
        <p:spPr>
          <a:xfrm>
            <a:off x="10423633" y="5349985"/>
            <a:ext cx="3791479" cy="3639058"/>
          </a:xfrm>
          <a:prstGeom prst="rect">
            <a:avLst/>
          </a:prstGeom>
        </p:spPr>
      </p:pic>
    </p:spTree>
    <p:extLst>
      <p:ext uri="{BB962C8B-B14F-4D97-AF65-F5344CB8AC3E}">
        <p14:creationId xmlns:p14="http://schemas.microsoft.com/office/powerpoint/2010/main" val="2984356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6258B"/>
        </a:solidFill>
        <a:effectLst/>
      </p:bgPr>
    </p:bg>
    <p:spTree>
      <p:nvGrpSpPr>
        <p:cNvPr id="1" name=""/>
        <p:cNvGrpSpPr/>
        <p:nvPr/>
      </p:nvGrpSpPr>
      <p:grpSpPr>
        <a:xfrm>
          <a:off x="0" y="0"/>
          <a:ext cx="0" cy="0"/>
          <a:chOff x="0" y="0"/>
          <a:chExt cx="0" cy="0"/>
        </a:xfrm>
      </p:grpSpPr>
      <p:sp>
        <p:nvSpPr>
          <p:cNvPr id="2" name="Freeform 2"/>
          <p:cNvSpPr/>
          <p:nvPr/>
        </p:nvSpPr>
        <p:spPr>
          <a:xfrm flipV="1">
            <a:off x="0" y="3466170"/>
            <a:ext cx="4988494" cy="3437785"/>
          </a:xfrm>
          <a:custGeom>
            <a:avLst/>
            <a:gdLst/>
            <a:ahLst/>
            <a:cxnLst/>
            <a:rect l="l" t="t" r="r" b="b"/>
            <a:pathLst>
              <a:path w="6707873" h="3437785">
                <a:moveTo>
                  <a:pt x="0" y="3437784"/>
                </a:moveTo>
                <a:lnTo>
                  <a:pt x="6707873" y="3437784"/>
                </a:lnTo>
                <a:lnTo>
                  <a:pt x="6707873" y="0"/>
                </a:lnTo>
                <a:lnTo>
                  <a:pt x="0" y="0"/>
                </a:lnTo>
                <a:lnTo>
                  <a:pt x="0" y="3437784"/>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V="1">
            <a:off x="13659391" y="4006032"/>
            <a:ext cx="4628610" cy="3280666"/>
          </a:xfrm>
          <a:custGeom>
            <a:avLst/>
            <a:gdLst/>
            <a:ahLst/>
            <a:cxnLst/>
            <a:rect l="l" t="t" r="r" b="b"/>
            <a:pathLst>
              <a:path w="6401300" h="3280666">
                <a:moveTo>
                  <a:pt x="0" y="3280666"/>
                </a:moveTo>
                <a:lnTo>
                  <a:pt x="6401300" y="3280666"/>
                </a:lnTo>
                <a:lnTo>
                  <a:pt x="6401300" y="0"/>
                </a:lnTo>
                <a:lnTo>
                  <a:pt x="0" y="0"/>
                </a:lnTo>
                <a:lnTo>
                  <a:pt x="0" y="3280666"/>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795563" y="3102991"/>
            <a:ext cx="3972313" cy="3972313"/>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F701E"/>
            </a:soli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3032463" y="3517805"/>
            <a:ext cx="3972313" cy="397231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332"/>
            </a:solidFill>
          </p:spPr>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a:off x="5633779" y="3102991"/>
            <a:ext cx="3972313" cy="3972313"/>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F701E"/>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8162212" y="3517805"/>
            <a:ext cx="3972313" cy="397231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332"/>
            </a:solidFill>
          </p:spPr>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p:cNvGrpSpPr/>
          <p:nvPr/>
        </p:nvGrpSpPr>
        <p:grpSpPr>
          <a:xfrm>
            <a:off x="10763528" y="3102991"/>
            <a:ext cx="3972313" cy="3972313"/>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F701E"/>
            </a:solidFill>
          </p:spPr>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9" name="Group 19"/>
          <p:cNvGrpSpPr/>
          <p:nvPr/>
        </p:nvGrpSpPr>
        <p:grpSpPr>
          <a:xfrm>
            <a:off x="13286987" y="3517805"/>
            <a:ext cx="3972313" cy="3972313"/>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332"/>
            </a:solidFill>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1513449" y="4317356"/>
            <a:ext cx="7315200" cy="492113"/>
          </a:xfrm>
          <a:custGeom>
            <a:avLst/>
            <a:gdLst/>
            <a:ahLst/>
            <a:cxnLst/>
            <a:rect l="l" t="t" r="r" b="b"/>
            <a:pathLst>
              <a:path w="7315200" h="492113">
                <a:moveTo>
                  <a:pt x="0" y="0"/>
                </a:moveTo>
                <a:lnTo>
                  <a:pt x="7315200" y="0"/>
                </a:lnTo>
                <a:lnTo>
                  <a:pt x="7315200" y="492114"/>
                </a:lnTo>
                <a:lnTo>
                  <a:pt x="0" y="4921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3" name="Freeform 23"/>
          <p:cNvSpPr/>
          <p:nvPr/>
        </p:nvSpPr>
        <p:spPr>
          <a:xfrm>
            <a:off x="11607403" y="4563413"/>
            <a:ext cx="5333813" cy="492113"/>
          </a:xfrm>
          <a:custGeom>
            <a:avLst/>
            <a:gdLst/>
            <a:ahLst/>
            <a:cxnLst/>
            <a:rect l="l" t="t" r="r" b="b"/>
            <a:pathLst>
              <a:path w="5333813" h="492113">
                <a:moveTo>
                  <a:pt x="0" y="0"/>
                </a:moveTo>
                <a:lnTo>
                  <a:pt x="5333813" y="0"/>
                </a:lnTo>
                <a:lnTo>
                  <a:pt x="5333813" y="492114"/>
                </a:lnTo>
                <a:lnTo>
                  <a:pt x="0" y="492114"/>
                </a:lnTo>
                <a:lnTo>
                  <a:pt x="0" y="0"/>
                </a:lnTo>
                <a:close/>
              </a:path>
            </a:pathLst>
          </a:custGeom>
          <a:blipFill>
            <a:blip r:embed="rId4">
              <a:extLst>
                <a:ext uri="{96DAC541-7B7A-43D3-8B79-37D633B846F1}">
                  <asvg:svgBlip xmlns:asvg="http://schemas.microsoft.com/office/drawing/2016/SVG/main" r:embed="rId5"/>
                </a:ext>
              </a:extLst>
            </a:blip>
            <a:stretch>
              <a:fillRect r="-37147"/>
            </a:stretch>
          </a:blipFill>
        </p:spPr>
      </p:sp>
      <p:sp>
        <p:nvSpPr>
          <p:cNvPr id="24" name="Freeform 24"/>
          <p:cNvSpPr/>
          <p:nvPr/>
        </p:nvSpPr>
        <p:spPr>
          <a:xfrm>
            <a:off x="1226018" y="5369852"/>
            <a:ext cx="7315200" cy="1143000"/>
          </a:xfrm>
          <a:custGeom>
            <a:avLst/>
            <a:gdLst/>
            <a:ahLst/>
            <a:cxnLst/>
            <a:rect l="l" t="t" r="r" b="b"/>
            <a:pathLst>
              <a:path w="7315200" h="1143000">
                <a:moveTo>
                  <a:pt x="0" y="0"/>
                </a:moveTo>
                <a:lnTo>
                  <a:pt x="7315200" y="0"/>
                </a:lnTo>
                <a:lnTo>
                  <a:pt x="7315200" y="1143000"/>
                </a:lnTo>
                <a:lnTo>
                  <a:pt x="0" y="1143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Freeform 25"/>
          <p:cNvSpPr/>
          <p:nvPr/>
        </p:nvSpPr>
        <p:spPr>
          <a:xfrm>
            <a:off x="9027432" y="5369852"/>
            <a:ext cx="7315200" cy="1143000"/>
          </a:xfrm>
          <a:custGeom>
            <a:avLst/>
            <a:gdLst/>
            <a:ahLst/>
            <a:cxnLst/>
            <a:rect l="l" t="t" r="r" b="b"/>
            <a:pathLst>
              <a:path w="7315200" h="1143000">
                <a:moveTo>
                  <a:pt x="0" y="0"/>
                </a:moveTo>
                <a:lnTo>
                  <a:pt x="7315200" y="0"/>
                </a:lnTo>
                <a:lnTo>
                  <a:pt x="7315200" y="1143000"/>
                </a:lnTo>
                <a:lnTo>
                  <a:pt x="0" y="11430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6" name="Freeform 26"/>
          <p:cNvSpPr/>
          <p:nvPr/>
        </p:nvSpPr>
        <p:spPr>
          <a:xfrm>
            <a:off x="4113774" y="2287582"/>
            <a:ext cx="769844" cy="769844"/>
          </a:xfrm>
          <a:custGeom>
            <a:avLst/>
            <a:gdLst/>
            <a:ahLst/>
            <a:cxnLst/>
            <a:rect l="l" t="t" r="r" b="b"/>
            <a:pathLst>
              <a:path w="769844" h="769844">
                <a:moveTo>
                  <a:pt x="0" y="0"/>
                </a:moveTo>
                <a:lnTo>
                  <a:pt x="769844" y="0"/>
                </a:lnTo>
                <a:lnTo>
                  <a:pt x="769844" y="769844"/>
                </a:lnTo>
                <a:lnTo>
                  <a:pt x="0" y="76984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7" name="Freeform 27"/>
          <p:cNvSpPr/>
          <p:nvPr/>
        </p:nvSpPr>
        <p:spPr>
          <a:xfrm>
            <a:off x="13622852" y="2287582"/>
            <a:ext cx="769844" cy="769844"/>
          </a:xfrm>
          <a:custGeom>
            <a:avLst/>
            <a:gdLst/>
            <a:ahLst/>
            <a:cxnLst/>
            <a:rect l="l" t="t" r="r" b="b"/>
            <a:pathLst>
              <a:path w="769844" h="769844">
                <a:moveTo>
                  <a:pt x="0" y="0"/>
                </a:moveTo>
                <a:lnTo>
                  <a:pt x="769844" y="0"/>
                </a:lnTo>
                <a:lnTo>
                  <a:pt x="769844" y="769844"/>
                </a:lnTo>
                <a:lnTo>
                  <a:pt x="0" y="76984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8" name="TextBox 28"/>
          <p:cNvSpPr txBox="1"/>
          <p:nvPr/>
        </p:nvSpPr>
        <p:spPr>
          <a:xfrm rot="-188432">
            <a:off x="4949377" y="1729217"/>
            <a:ext cx="4748048" cy="1897549"/>
          </a:xfrm>
          <a:prstGeom prst="rect">
            <a:avLst/>
          </a:prstGeom>
        </p:spPr>
        <p:txBody>
          <a:bodyPr lIns="0" tIns="0" rIns="0" bIns="0" rtlCol="0" anchor="t">
            <a:spAutoFit/>
          </a:bodyPr>
          <a:lstStyle/>
          <a:p>
            <a:pPr algn="ctr">
              <a:lnSpc>
                <a:spcPts val="8571"/>
              </a:lnSpc>
            </a:pPr>
            <a:r>
              <a:rPr lang="en-US" sz="9966">
                <a:solidFill>
                  <a:srgbClr val="FFFFFF"/>
                </a:solidFill>
                <a:latin typeface="Gliker"/>
              </a:rPr>
              <a:t>THANK</a:t>
            </a:r>
          </a:p>
        </p:txBody>
      </p:sp>
      <p:sp>
        <p:nvSpPr>
          <p:cNvPr id="29" name="TextBox 29"/>
          <p:cNvSpPr txBox="1"/>
          <p:nvPr/>
        </p:nvSpPr>
        <p:spPr>
          <a:xfrm rot="-585544">
            <a:off x="10302233" y="2044287"/>
            <a:ext cx="2958569" cy="1445291"/>
          </a:xfrm>
          <a:prstGeom prst="rect">
            <a:avLst/>
          </a:prstGeom>
        </p:spPr>
        <p:txBody>
          <a:bodyPr lIns="0" tIns="0" rIns="0" bIns="0" rtlCol="0" anchor="t">
            <a:spAutoFit/>
          </a:bodyPr>
          <a:lstStyle/>
          <a:p>
            <a:pPr algn="ctr">
              <a:lnSpc>
                <a:spcPts val="8571"/>
              </a:lnSpc>
            </a:pPr>
            <a:r>
              <a:rPr lang="en-US" sz="9966">
                <a:solidFill>
                  <a:srgbClr val="FFFFFF"/>
                </a:solidFill>
                <a:latin typeface="Gliker"/>
              </a:rPr>
              <a:t>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52D725AF849E48B16D1AD7AEF6FF30" ma:contentTypeVersion="11" ma:contentTypeDescription="Create a new document." ma:contentTypeScope="" ma:versionID="726fc8c5d5cb887e9e8f0b57606778ef">
  <xsd:schema xmlns:xsd="http://www.w3.org/2001/XMLSchema" xmlns:xs="http://www.w3.org/2001/XMLSchema" xmlns:p="http://schemas.microsoft.com/office/2006/metadata/properties" xmlns:ns2="b6636765-74d8-420c-8184-01f1cc33c770" xmlns:ns3="24c26f76-2731-4398-ac67-ce398c9725e9" targetNamespace="http://schemas.microsoft.com/office/2006/metadata/properties" ma:root="true" ma:fieldsID="5df634731a9e1689f3618c1d9f76703b" ns2:_="" ns3:_="">
    <xsd:import namespace="b6636765-74d8-420c-8184-01f1cc33c770"/>
    <xsd:import namespace="24c26f76-2731-4398-ac67-ce398c9725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636765-74d8-420c-8184-01f1cc33c7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181ba38e-466b-471b-9de6-b2116a8710c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c26f76-2731-4398-ac67-ce398c9725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318c68f-3d46-473a-8cb4-1f8536aabf07}" ma:internalName="TaxCatchAll" ma:showField="CatchAllData" ma:web="24c26f76-2731-4398-ac67-ce398c9725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4c26f76-2731-4398-ac67-ce398c9725e9" xsi:nil="true"/>
    <lcf76f155ced4ddcb4097134ff3c332f xmlns="b6636765-74d8-420c-8184-01f1cc33c77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EF7004-1508-41A0-9083-FAA8C75402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636765-74d8-420c-8184-01f1cc33c770"/>
    <ds:schemaRef ds:uri="24c26f76-2731-4398-ac67-ce398c9725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7EE316E-CB92-4A94-964C-23EF071A0AE1}">
  <ds:schemaRefs>
    <ds:schemaRef ds:uri="http://schemas.microsoft.com/office/2006/metadata/properties"/>
    <ds:schemaRef ds:uri="http://schemas.microsoft.com/office/infopath/2007/PartnerControls"/>
    <ds:schemaRef ds:uri="24c26f76-2731-4398-ac67-ce398c9725e9"/>
    <ds:schemaRef ds:uri="b6636765-74d8-420c-8184-01f1cc33c770"/>
  </ds:schemaRefs>
</ds:datastoreItem>
</file>

<file path=customXml/itemProps3.xml><?xml version="1.0" encoding="utf-8"?>
<ds:datastoreItem xmlns:ds="http://schemas.openxmlformats.org/officeDocument/2006/customXml" ds:itemID="{266E6D07-F46C-4436-AA16-B6B8989092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85</TotalTime>
  <Words>2737</Words>
  <Application>Microsoft Office PowerPoint</Application>
  <PresentationFormat>Custom</PresentationFormat>
  <Paragraphs>389</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DTF NC Case Study</dc:title>
  <cp:lastModifiedBy>Aisha Roy</cp:lastModifiedBy>
  <cp:revision>49</cp:revision>
  <dcterms:created xsi:type="dcterms:W3CDTF">2006-08-16T00:00:00Z</dcterms:created>
  <dcterms:modified xsi:type="dcterms:W3CDTF">2024-02-13T06:28:05Z</dcterms:modified>
  <dc:identifier>DAF7RDpDAP4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0x0101002952D725AF849E48B16D1AD7AEF6FF30</vt:lpwstr>
  </property>
  <property fmtid="{D5CDD505-2E9C-101B-9397-08002B2CF9AE}" pid="3" name="MediaServiceImageTags">
    <vt:lpwstr/>
  </property>
</Properties>
</file>